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30276800" cy="42545000"/>
  <p:notesSz cx="10234613" cy="146621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DF"/>
    <a:srgbClr val="F8EBC8"/>
    <a:srgbClr val="C36806"/>
    <a:srgbClr val="E38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949CB-A6B4-4F37-9CDC-80CD847929BB}" v="146" dt="2025-12-12T00:46:31.72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38100" cap="flat">
              <a:noFill/>
              <a:miter lim="400000"/>
            </a:ln>
          </a:top>
          <a:bottom>
            <a:ln w="38100" cap="flat">
              <a:noFill/>
              <a:miter lim="400000"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38100" cap="flat">
              <a:noFill/>
              <a:miter lim="400000"/>
            </a:ln>
          </a:top>
          <a:bottom>
            <a:ln w="38100" cap="flat">
              <a:noFill/>
              <a:miter lim="400000"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190500" cap="flat">
              <a:solidFill>
                <a:srgbClr val="000000"/>
              </a:solidFill>
              <a:prstDash val="solid"/>
              <a:round/>
            </a:ln>
          </a:top>
          <a:bottom>
            <a:ln w="889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889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1905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889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468" autoAdjust="0"/>
  </p:normalViewPr>
  <p:slideViewPr>
    <p:cSldViewPr snapToGrid="0">
      <p:cViewPr>
        <p:scale>
          <a:sx n="10" d="100"/>
          <a:sy n="10" d="100"/>
        </p:scale>
        <p:origin x="2165" y="27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160713" y="1100138"/>
            <a:ext cx="3913187" cy="5499100"/>
          </a:xfrm>
          <a:prstGeom prst="rect">
            <a:avLst/>
          </a:prstGeom>
        </p:spPr>
        <p:txBody>
          <a:bodyPr lIns="137109" tIns="68555" rIns="137109" bIns="68555"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1364616" y="6964523"/>
            <a:ext cx="7505384" cy="6597968"/>
          </a:xfrm>
          <a:prstGeom prst="rect">
            <a:avLst/>
          </a:prstGeom>
        </p:spPr>
        <p:txBody>
          <a:bodyPr lIns="137109" tIns="68555" rIns="137109" bIns="6855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1pPr>
    <a:lvl2pPr indent="2286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2pPr>
    <a:lvl3pPr indent="4572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3pPr>
    <a:lvl4pPr indent="6858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4pPr>
    <a:lvl5pPr indent="9144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5pPr>
    <a:lvl6pPr indent="11430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6pPr>
    <a:lvl7pPr indent="13716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7pPr>
    <a:lvl8pPr indent="16002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8pPr>
    <a:lvl9pPr indent="18288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692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51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71888" y="22428576"/>
            <a:ext cx="27132937" cy="5915181"/>
          </a:xfrm>
          <a:prstGeom prst="rect">
            <a:avLst/>
          </a:prstGeom>
        </p:spPr>
        <p:txBody>
          <a:bodyPr lIns="202354" tIns="202354" rIns="202354" bIns="202354"/>
          <a:lstStyle>
            <a:lvl1pPr>
              <a:defRPr sz="6600"/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578257" y="3351931"/>
            <a:ext cx="27132937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l’ordre du jour</a:t>
            </a:r>
          </a:p>
        </p:txBody>
      </p:sp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7" y="7368235"/>
            <a:ext cx="27132937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578257" y="13191940"/>
            <a:ext cx="27132937" cy="25635571"/>
          </a:xfrm>
          <a:prstGeom prst="rect">
            <a:avLst/>
          </a:prstGeom>
        </p:spPr>
        <p:txBody>
          <a:bodyPr lIns="202354" tIns="202354" rIns="202354" bIns="202354"/>
          <a:lstStyle>
            <a:lvl1pPr>
              <a:spcBef>
                <a:spcPts val="1900"/>
              </a:spcBef>
              <a:defRPr sz="6600" b="0" spc="-388"/>
            </a:lvl1pPr>
          </a:lstStyle>
          <a:p>
            <a:r>
              <a:t>Rubriques de l’ordre du jour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78257" y="15279608"/>
            <a:ext cx="27132937" cy="12030053"/>
          </a:xfrm>
          <a:prstGeom prst="rect">
            <a:avLst/>
          </a:prstGeom>
        </p:spPr>
        <p:txBody>
          <a:bodyPr lIns="202354" tIns="202354" rIns="202354" bIns="202354" anchor="ctr"/>
          <a:lstStyle>
            <a:lvl1pPr algn="ctr" defTabSz="3010956">
              <a:lnSpc>
                <a:spcPct val="80000"/>
              </a:lnSpc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578257" y="3340838"/>
            <a:ext cx="27132937" cy="22485695"/>
          </a:xfrm>
          <a:prstGeom prst="rect">
            <a:avLst/>
          </a:prstGeom>
        </p:spPr>
        <p:txBody>
          <a:bodyPr lIns="202354" tIns="202354" rIns="202354" bIns="202354" anchor="b"/>
          <a:lstStyle>
            <a:lvl1pPr algn="ctr" defTabSz="3010956">
              <a:lnSpc>
                <a:spcPct val="80000"/>
              </a:lnSpc>
              <a:defRPr sz="30600" spc="-309"/>
            </a:lvl1pPr>
            <a:lvl2pPr marL="0" indent="0" algn="ctr" defTabSz="3010956">
              <a:lnSpc>
                <a:spcPct val="80000"/>
              </a:lnSpc>
              <a:buSzTx/>
              <a:buNone/>
              <a:defRPr sz="30600" spc="-309"/>
            </a:lvl2pPr>
            <a:lvl3pPr marL="0" indent="0" algn="ctr" defTabSz="3010956">
              <a:lnSpc>
                <a:spcPct val="80000"/>
              </a:lnSpc>
              <a:buSzTx/>
              <a:buNone/>
              <a:defRPr sz="30600" spc="-309"/>
            </a:lvl3pPr>
            <a:lvl4pPr marL="0" indent="0" algn="ctr" defTabSz="3010956">
              <a:lnSpc>
                <a:spcPct val="80000"/>
              </a:lnSpc>
              <a:buSzTx/>
              <a:buNone/>
              <a:defRPr sz="30600" spc="-309"/>
            </a:lvl4pPr>
            <a:lvl5pPr marL="0" indent="0" algn="ctr" defTabSz="3010956">
              <a:lnSpc>
                <a:spcPct val="80000"/>
              </a:lnSpc>
              <a:buSzTx/>
              <a:buNone/>
              <a:defRPr sz="30600" spc="-309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78257" y="25654722"/>
            <a:ext cx="27132937" cy="2902567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r>
              <a:t>Données clés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89238" y="33148128"/>
            <a:ext cx="24945919" cy="1977871"/>
          </a:xfrm>
          <a:prstGeom prst="rect">
            <a:avLst/>
          </a:prstGeom>
        </p:spPr>
        <p:txBody>
          <a:bodyPr/>
          <a:lstStyle/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5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2254292" y="15338659"/>
            <a:ext cx="25780864" cy="11911956"/>
          </a:xfrm>
          <a:prstGeom prst="rect">
            <a:avLst/>
          </a:prstGeom>
        </p:spPr>
        <p:txBody>
          <a:bodyPr lIns="202354" tIns="202354" rIns="202354" bIns="202354"/>
          <a:lstStyle>
            <a:lvl1pPr marL="580251" indent="-527854" defTabSz="3010956">
              <a:lnSpc>
                <a:spcPct val="90000"/>
              </a:lnSpc>
              <a:defRPr sz="10200" b="0" spc="-39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19551868" y="3154759"/>
            <a:ext cx="9186864" cy="18474223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16760150" y="12352859"/>
            <a:ext cx="12892068" cy="37727277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84228" y="1537944"/>
            <a:ext cx="20514387" cy="3868524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558502" y="-17154012"/>
            <a:ext cx="33406445" cy="671964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13639082" y="-630952"/>
            <a:ext cx="14998186" cy="438906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943451"/>
            <a:ext cx="12076512" cy="18264925"/>
          </a:xfrm>
          <a:prstGeom prst="rect">
            <a:avLst/>
          </a:prstGeom>
        </p:spPr>
        <p:txBody>
          <a:bodyPr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21923647"/>
            <a:ext cx="12076512" cy="16722170"/>
          </a:xfrm>
          <a:prstGeom prst="rect">
            <a:avLst/>
          </a:prstGeom>
        </p:spPr>
        <p:txBody>
          <a:bodyPr lIns="202354" tIns="202354" rIns="202354" bIns="202354"/>
          <a:lstStyle>
            <a:lvl1pPr>
              <a:defRPr sz="6600"/>
            </a:lvl1pPr>
            <a:lvl2pPr marL="0" indent="0">
              <a:buSzTx/>
              <a:buNone/>
              <a:defRPr sz="6600"/>
            </a:lvl2pPr>
            <a:lvl3pPr marL="0" indent="0">
              <a:buSzTx/>
              <a:buNone/>
              <a:defRPr sz="6600"/>
            </a:lvl3pPr>
            <a:lvl4pPr marL="0" indent="0">
              <a:buSzTx/>
              <a:buNone/>
              <a:defRPr sz="6600"/>
            </a:lvl4pPr>
            <a:lvl5pPr marL="0" indent="0">
              <a:buSzTx/>
              <a:buNone/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801198" y="41116141"/>
            <a:ext cx="671613" cy="677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7" y="3351931"/>
            <a:ext cx="27132937" cy="4450088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7" y="7368235"/>
            <a:ext cx="27132937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578257" y="13191940"/>
            <a:ext cx="27132937" cy="25635571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578257" y="13191942"/>
            <a:ext cx="27132937" cy="25635571"/>
          </a:xfrm>
          <a:prstGeom prst="rect">
            <a:avLst/>
          </a:prstGeom>
        </p:spPr>
        <p:txBody>
          <a:bodyPr lIns="202354" tIns="202354" rIns="202354" bIns="202354" numCol="2" spcCol="4375912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  <a:lvl2pPr marL="917883" indent="-728907" defTabSz="3010956">
              <a:lnSpc>
                <a:spcPct val="90000"/>
              </a:lnSpc>
              <a:spcBef>
                <a:spcPts val="5100"/>
              </a:spcBef>
              <a:defRPr sz="5400" b="0"/>
            </a:lvl2pPr>
            <a:lvl3pPr marL="1106859" indent="-728907" defTabSz="3010956">
              <a:lnSpc>
                <a:spcPct val="90000"/>
              </a:lnSpc>
              <a:spcBef>
                <a:spcPts val="5100"/>
              </a:spcBef>
              <a:defRPr sz="5400" b="0"/>
            </a:lvl3pPr>
            <a:lvl4pPr marL="1295835" indent="-728907" defTabSz="3010956">
              <a:lnSpc>
                <a:spcPct val="90000"/>
              </a:lnSpc>
              <a:spcBef>
                <a:spcPts val="5100"/>
              </a:spcBef>
              <a:defRPr sz="5400" b="0"/>
            </a:lvl4pPr>
            <a:lvl5pPr marL="1484811" indent="-728907" defTabSz="3010956">
              <a:lnSpc>
                <a:spcPct val="90000"/>
              </a:lnSpc>
              <a:spcBef>
                <a:spcPts val="5100"/>
              </a:spcBef>
              <a:defRPr sz="5400" b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7368235"/>
            <a:ext cx="12076512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578253" y="13191942"/>
            <a:ext cx="12076512" cy="25637490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51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15144725" y="-1264596"/>
            <a:ext cx="13481719" cy="45197013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351931"/>
            <a:ext cx="12076512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7368235"/>
            <a:ext cx="12076512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578253" y="13191942"/>
            <a:ext cx="12076512" cy="25637490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6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351931"/>
            <a:ext cx="12076512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7368235"/>
            <a:ext cx="12076512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578253" y="13191942"/>
            <a:ext cx="12076512" cy="25637490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7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351931"/>
            <a:ext cx="12076512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578249" y="14078118"/>
            <a:ext cx="27132940" cy="1443303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801198" y="41116141"/>
            <a:ext cx="671613" cy="677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7" y="3351936"/>
            <a:ext cx="27132937" cy="4455632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7" y="7368235"/>
            <a:ext cx="27132937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571883" y="36825814"/>
            <a:ext cx="27132941" cy="1977871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114" tIns="182114" rIns="182114" bIns="182114">
            <a:normAutofit/>
          </a:bodyPr>
          <a:lstStyle/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578249" y="7995553"/>
            <a:ext cx="27132940" cy="1443303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b">
            <a:normAutofit/>
          </a:bodyPr>
          <a:lstStyle/>
          <a:p>
            <a:r>
              <a:t>Titre de la présentation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801198" y="41102991"/>
            <a:ext cx="671613" cy="677709"/>
          </a:xfrm>
          <a:prstGeom prst="rect">
            <a:avLst/>
          </a:prstGeom>
          <a:ln w="38100">
            <a:miter lim="400000"/>
          </a:ln>
        </p:spPr>
        <p:txBody>
          <a:bodyPr wrap="none" lIns="202354" tIns="202354" rIns="202354" bIns="202354" anchor="b">
            <a:spAutoFit/>
          </a:bodyPr>
          <a:lstStyle>
            <a:lvl1pPr algn="ctr" defTabSz="721393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55904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44880" marR="0" indent="-566928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133856" marR="0" indent="-566928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322832" marR="0" indent="-566928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511807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700783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89759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78735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oneTexte 1"/>
          <p:cNvSpPr txBox="1"/>
          <p:nvPr/>
        </p:nvSpPr>
        <p:spPr>
          <a:xfrm>
            <a:off x="4644091" y="5670939"/>
            <a:ext cx="20988618" cy="537889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2733" tIns="62733" rIns="62733" bIns="62733" anchor="ctr">
            <a:spAutoFit/>
          </a:bodyPr>
          <a:lstStyle>
            <a:lvl1pPr algn="ctr" defTabSz="3010956">
              <a:spcBef>
                <a:spcPts val="5100"/>
              </a:spcBef>
              <a:defRPr sz="21400"/>
            </a:lvl1pPr>
          </a:lstStyle>
          <a:p>
            <a:r>
              <a:rPr lang="en-US" sz="16600" b="1" dirty="0">
                <a:latin typeface="Roboto Condensed"/>
              </a:rPr>
              <a:t>IFSCC 2026</a:t>
            </a:r>
            <a:endParaRPr lang="fr-FR" sz="16600" b="1" dirty="0">
              <a:latin typeface="Helvetica Neue"/>
            </a:endParaRPr>
          </a:p>
          <a:p>
            <a:r>
              <a:rPr lang="en-US" sz="16600" b="1" dirty="0">
                <a:latin typeface="Roboto Condensed"/>
              </a:rPr>
              <a:t>POSTER</a:t>
            </a:r>
            <a:r>
              <a:rPr sz="16600" b="1" dirty="0">
                <a:latin typeface="Roboto Condensed"/>
              </a:rPr>
              <a:t> </a:t>
            </a:r>
            <a:r>
              <a:rPr lang="en-US" sz="16600" b="1" dirty="0">
                <a:latin typeface="Roboto Condensed"/>
              </a:rPr>
              <a:t>TEMPLATE</a:t>
            </a:r>
            <a:r>
              <a:rPr lang="fr-FR" sz="16600" dirty="0">
                <a:latin typeface="Roboto Condensed"/>
              </a:rPr>
              <a:t> </a:t>
            </a:r>
            <a:endParaRPr lang="fr-FR" sz="37000" dirty="0">
              <a:latin typeface="Helvetica Neue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C277F6BF-0CAB-FC73-C009-9BBED0412DA2}"/>
              </a:ext>
            </a:extLst>
          </p:cNvPr>
          <p:cNvSpPr txBox="1"/>
          <p:nvPr/>
        </p:nvSpPr>
        <p:spPr>
          <a:xfrm>
            <a:off x="4764922" y="19625800"/>
            <a:ext cx="19963189" cy="12703980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2733" tIns="62733" rIns="62733" bIns="62733" anchor="ctr">
            <a:spAutoFit/>
          </a:bodyPr>
          <a:lstStyle>
            <a:lvl1pPr algn="ctr" defTabSz="3010956">
              <a:spcBef>
                <a:spcPts val="5100"/>
              </a:spcBef>
              <a:defRPr sz="21400"/>
            </a:lvl1pPr>
          </a:lstStyle>
          <a:p>
            <a:r>
              <a:rPr lang="en-GB" sz="7200" dirty="0">
                <a:latin typeface="Roboto Condensed"/>
              </a:rPr>
              <a:t>   </a:t>
            </a:r>
            <a:r>
              <a:rPr lang="en-GB" sz="7200" u="sng" dirty="0">
                <a:latin typeface="Roboto Condensed"/>
              </a:rPr>
              <a:t>Formatting</a:t>
            </a:r>
          </a:p>
          <a:p>
            <a:r>
              <a:rPr lang="en-GB" sz="6000" i="1" dirty="0">
                <a:latin typeface="Roboto Condensed"/>
              </a:rPr>
              <a:t>- The size &amp; layout of the sections may be adjusted to suit the needs of the author.</a:t>
            </a:r>
          </a:p>
          <a:p>
            <a:pPr marL="857250" indent="-857250">
              <a:buFontTx/>
              <a:buChar char="-"/>
            </a:pPr>
            <a:r>
              <a:rPr lang="en-GB" sz="6000" i="1" dirty="0">
                <a:latin typeface="Roboto Condensed"/>
              </a:rPr>
              <a:t>Font size of the main text should be between 32 - 40pt, and paragraphs should be single spaced. </a:t>
            </a:r>
          </a:p>
          <a:p>
            <a:pPr marL="857250" indent="-857250">
              <a:buFontTx/>
              <a:buChar char="-"/>
            </a:pPr>
            <a:r>
              <a:rPr lang="en-GB" sz="6000" i="1" dirty="0">
                <a:latin typeface="Roboto Condensed"/>
              </a:rPr>
              <a:t>Please ensure any company names/logos are only included in the lower right corner. Only the logo of the Author’s primary affiliation is allowed.</a:t>
            </a:r>
          </a:p>
          <a:p>
            <a:pPr marL="857250" indent="-857250">
              <a:buFontTx/>
              <a:buChar char="-"/>
            </a:pPr>
            <a:r>
              <a:rPr lang="en-GB" sz="6000" i="1" dirty="0">
                <a:latin typeface="Roboto Condensed"/>
              </a:rPr>
              <a:t>The final poster will be A0 size. </a:t>
            </a:r>
            <a:endParaRPr lang="en-GB" sz="6000" dirty="0">
              <a:latin typeface="Roboto Condensed"/>
            </a:endParaRPr>
          </a:p>
          <a:p>
            <a:pPr marL="857250" indent="-857250">
              <a:buFontTx/>
              <a:buChar char="-"/>
            </a:pPr>
            <a:r>
              <a:rPr lang="en-GB" sz="6000" i="1" dirty="0">
                <a:latin typeface="Roboto Condensed"/>
              </a:rPr>
              <a:t>Please review the poster display and presentation guidelines on the website. </a:t>
            </a: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395A2882-AA30-9F26-A107-B1DF20EFDD59}"/>
              </a:ext>
            </a:extLst>
          </p:cNvPr>
          <p:cNvSpPr txBox="1"/>
          <p:nvPr/>
        </p:nvSpPr>
        <p:spPr>
          <a:xfrm>
            <a:off x="5156806" y="13448932"/>
            <a:ext cx="19963189" cy="3118279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2733" tIns="62733" rIns="62733" bIns="62733" anchor="ctr">
            <a:spAutoFit/>
          </a:bodyPr>
          <a:lstStyle>
            <a:lvl1pPr algn="ctr" defTabSz="3010956">
              <a:spcBef>
                <a:spcPts val="5100"/>
              </a:spcBef>
              <a:defRPr sz="21400"/>
            </a:lvl1pPr>
          </a:lstStyle>
          <a:p>
            <a:r>
              <a:rPr lang="en-GB" sz="7200" i="1" dirty="0">
                <a:latin typeface="Roboto Condensed"/>
              </a:rPr>
              <a:t>This document contains 2 templates that may be used for poster submissions. Please delete this slide and the unused template prior to upload.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rcular design with a kangaroo in it&#10;&#10;Description automatically generated">
            <a:extLst>
              <a:ext uri="{FF2B5EF4-FFF2-40B4-BE49-F238E27FC236}">
                <a16:creationId xmlns:a16="http://schemas.microsoft.com/office/drawing/2014/main" id="{61AE3CA4-2EA4-F872-466E-28BAD2DE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-456" r="433" b="66241"/>
          <a:stretch/>
        </p:blipFill>
        <p:spPr>
          <a:xfrm>
            <a:off x="0" y="36686626"/>
            <a:ext cx="13797803" cy="5852993"/>
          </a:xfrm>
          <a:prstGeom prst="rect">
            <a:avLst/>
          </a:prstGeom>
        </p:spPr>
      </p:pic>
      <p:pic>
        <p:nvPicPr>
          <p:cNvPr id="11" name="Picture 10" descr="A circular design with a kangaroo in it&#10;&#10;Description automatically generated">
            <a:extLst>
              <a:ext uri="{FF2B5EF4-FFF2-40B4-BE49-F238E27FC236}">
                <a16:creationId xmlns:a16="http://schemas.microsoft.com/office/drawing/2014/main" id="{DDABDC38-D23A-AB91-BEC2-52334C79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68522" r="47307" b="456"/>
          <a:stretch/>
        </p:blipFill>
        <p:spPr>
          <a:xfrm>
            <a:off x="8716577" y="-3126"/>
            <a:ext cx="21559144" cy="12848254"/>
          </a:xfrm>
          <a:prstGeom prst="rect">
            <a:avLst/>
          </a:prstGeom>
        </p:spPr>
      </p:pic>
      <p:sp>
        <p:nvSpPr>
          <p:cNvPr id="172" name="Rectangle 12"/>
          <p:cNvSpPr/>
          <p:nvPr/>
        </p:nvSpPr>
        <p:spPr>
          <a:xfrm>
            <a:off x="530517" y="2667383"/>
            <a:ext cx="29185281" cy="279366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Rectangle 14"/>
          <p:cNvSpPr/>
          <p:nvPr/>
        </p:nvSpPr>
        <p:spPr>
          <a:xfrm>
            <a:off x="530517" y="5578498"/>
            <a:ext cx="29185282" cy="10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Rectangle 15"/>
          <p:cNvSpPr/>
          <p:nvPr/>
        </p:nvSpPr>
        <p:spPr>
          <a:xfrm>
            <a:off x="530517" y="6706862"/>
            <a:ext cx="29185282" cy="84774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Rectangle 16"/>
          <p:cNvSpPr/>
          <p:nvPr/>
        </p:nvSpPr>
        <p:spPr>
          <a:xfrm>
            <a:off x="530517" y="7693384"/>
            <a:ext cx="14852916" cy="81769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7" name="Rectangle 17"/>
          <p:cNvSpPr/>
          <p:nvPr/>
        </p:nvSpPr>
        <p:spPr>
          <a:xfrm>
            <a:off x="15524439" y="7678286"/>
            <a:ext cx="14210266" cy="17681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Rectangle 18"/>
          <p:cNvSpPr/>
          <p:nvPr/>
        </p:nvSpPr>
        <p:spPr>
          <a:xfrm>
            <a:off x="530517" y="16001956"/>
            <a:ext cx="14828892" cy="9357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9" name="Rectangle 19"/>
          <p:cNvSpPr/>
          <p:nvPr/>
        </p:nvSpPr>
        <p:spPr>
          <a:xfrm>
            <a:off x="530517" y="25522770"/>
            <a:ext cx="29204188" cy="1324349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Rectangle 20"/>
          <p:cNvSpPr/>
          <p:nvPr/>
        </p:nvSpPr>
        <p:spPr>
          <a:xfrm>
            <a:off x="530517" y="38889754"/>
            <a:ext cx="23045711" cy="2536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1" name="Rectangle 21"/>
          <p:cNvSpPr/>
          <p:nvPr/>
        </p:nvSpPr>
        <p:spPr>
          <a:xfrm>
            <a:off x="23682817" y="38884668"/>
            <a:ext cx="6032981" cy="2536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2F160D-2B1C-B368-6081-548218C47398}"/>
              </a:ext>
            </a:extLst>
          </p:cNvPr>
          <p:cNvSpPr txBox="1"/>
          <p:nvPr/>
        </p:nvSpPr>
        <p:spPr>
          <a:xfrm>
            <a:off x="14560062" y="19401022"/>
            <a:ext cx="408725" cy="2664149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Helvetica Neu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F7CFF5-1498-4014-AB05-DDE6E1F549AF}"/>
              </a:ext>
            </a:extLst>
          </p:cNvPr>
          <p:cNvSpPr txBox="1"/>
          <p:nvPr/>
        </p:nvSpPr>
        <p:spPr>
          <a:xfrm>
            <a:off x="9847385" y="19401022"/>
            <a:ext cx="408725" cy="2664149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Helvetica Neue"/>
            </a:endParaRPr>
          </a:p>
        </p:txBody>
      </p:sp>
      <p:sp>
        <p:nvSpPr>
          <p:cNvPr id="173" name="Rectangle 13"/>
          <p:cNvSpPr/>
          <p:nvPr/>
        </p:nvSpPr>
        <p:spPr>
          <a:xfrm>
            <a:off x="25019642" y="82746"/>
            <a:ext cx="5178757" cy="2048570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ZoneTexte 3"/>
          <p:cNvSpPr txBox="1"/>
          <p:nvPr/>
        </p:nvSpPr>
        <p:spPr>
          <a:xfrm>
            <a:off x="25431932" y="643242"/>
            <a:ext cx="4354176" cy="728665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algn="ctr" defTabSz="9712761">
              <a:lnSpc>
                <a:spcPct val="120000"/>
              </a:lnSpc>
              <a:spcBef>
                <a:spcPts val="0"/>
              </a:spcBef>
              <a:defRPr sz="6200" b="1"/>
            </a:lvl1pPr>
          </a:lstStyle>
          <a:p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ID</a:t>
            </a:r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Number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6" name="ZoneTexte 6"/>
          <p:cNvSpPr txBox="1"/>
          <p:nvPr/>
        </p:nvSpPr>
        <p:spPr>
          <a:xfrm>
            <a:off x="549422" y="5560273"/>
            <a:ext cx="21559143" cy="109089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/>
          <a:p>
            <a:pPr defTabSz="9712761">
              <a:lnSpc>
                <a:spcPct val="120000"/>
              </a:lnSpc>
              <a:spcBef>
                <a:spcPts val="0"/>
              </a:spcBef>
              <a:defRPr sz="4600" b="1"/>
            </a:pPr>
            <a:r>
              <a:rPr lang="en-AU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Primary Author</a:t>
            </a:r>
            <a:r>
              <a:rPr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AU" sz="4000"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Co-Authors</a:t>
            </a:r>
            <a:endParaRPr sz="4000" b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7" name="ZoneTexte 7"/>
          <p:cNvSpPr txBox="1"/>
          <p:nvPr/>
        </p:nvSpPr>
        <p:spPr>
          <a:xfrm>
            <a:off x="526936" y="6660851"/>
            <a:ext cx="21559143" cy="102267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rPr lang="en-AU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Affiliated University, Company, Address, etc</a:t>
            </a:r>
            <a:endParaRPr sz="3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8" name="ZoneTexte 8"/>
          <p:cNvSpPr txBox="1"/>
          <p:nvPr/>
        </p:nvSpPr>
        <p:spPr>
          <a:xfrm>
            <a:off x="510979" y="7449245"/>
            <a:ext cx="4681181" cy="1227346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sz="4800" dirty="0">
                <a:solidFill>
                  <a:srgbClr val="C3680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INTRODUCTION</a:t>
            </a:r>
          </a:p>
        </p:txBody>
      </p:sp>
      <p:sp>
        <p:nvSpPr>
          <p:cNvPr id="169" name="ZoneTexte 9"/>
          <p:cNvSpPr txBox="1"/>
          <p:nvPr/>
        </p:nvSpPr>
        <p:spPr>
          <a:xfrm>
            <a:off x="510979" y="15774059"/>
            <a:ext cx="7183451" cy="1227346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sz="4800" dirty="0">
                <a:solidFill>
                  <a:srgbClr val="C3680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MATERIALS &amp; METHODS</a:t>
            </a:r>
          </a:p>
        </p:txBody>
      </p:sp>
      <p:sp>
        <p:nvSpPr>
          <p:cNvPr id="170" name="ZoneTexte 10"/>
          <p:cNvSpPr txBox="1"/>
          <p:nvPr/>
        </p:nvSpPr>
        <p:spPr>
          <a:xfrm>
            <a:off x="15539236" y="7449245"/>
            <a:ext cx="3440911" cy="1227346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lang="fr-FR" sz="4800" dirty="0">
                <a:solidFill>
                  <a:srgbClr val="C3680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RESULTS</a:t>
            </a:r>
            <a:endParaRPr sz="4800" dirty="0">
              <a:solidFill>
                <a:srgbClr val="C3680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1" name="ZoneTexte 11"/>
          <p:cNvSpPr txBox="1"/>
          <p:nvPr/>
        </p:nvSpPr>
        <p:spPr>
          <a:xfrm>
            <a:off x="510979" y="25359393"/>
            <a:ext cx="3816888" cy="1227346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sz="4800" dirty="0">
                <a:solidFill>
                  <a:srgbClr val="C3680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CONCLUSION</a:t>
            </a:r>
          </a:p>
        </p:txBody>
      </p:sp>
      <p:sp>
        <p:nvSpPr>
          <p:cNvPr id="165" name="ZoneTexte 5"/>
          <p:cNvSpPr txBox="1"/>
          <p:nvPr/>
        </p:nvSpPr>
        <p:spPr>
          <a:xfrm>
            <a:off x="631372" y="38766260"/>
            <a:ext cx="8747285" cy="154538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/>
          <a:p>
            <a:pPr marL="514350" indent="-514350" defTabSz="9712761">
              <a:lnSpc>
                <a:spcPct val="120000"/>
              </a:lnSpc>
              <a:spcBef>
                <a:spcPts val="0"/>
              </a:spcBef>
              <a:buAutoNum type="arabicParenBoth"/>
              <a:defRPr sz="4200" i="1"/>
            </a:pPr>
            <a:r>
              <a:rPr lang="en-AU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References go here.</a:t>
            </a:r>
          </a:p>
          <a:p>
            <a:pPr defTabSz="9712761">
              <a:lnSpc>
                <a:spcPct val="120000"/>
              </a:lnSpc>
              <a:spcBef>
                <a:spcPts val="0"/>
              </a:spcBef>
              <a:defRPr sz="4200" i="1"/>
            </a:pPr>
            <a:r>
              <a:rPr lang="en-AU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Acknowledgements go here.</a:t>
            </a:r>
            <a:endParaRPr sz="3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4" name="ZoneTexte 4"/>
          <p:cNvSpPr txBox="1"/>
          <p:nvPr/>
        </p:nvSpPr>
        <p:spPr>
          <a:xfrm>
            <a:off x="25538507" y="39437074"/>
            <a:ext cx="2321599" cy="1432017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7800" b="1"/>
            </a:lvl1pPr>
          </a:lstStyle>
          <a:p>
            <a:r>
              <a:rPr sz="6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LOGO</a:t>
            </a: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F2D869FC-BDA0-6C0D-1409-22DFA9726873}"/>
              </a:ext>
            </a:extLst>
          </p:cNvPr>
          <p:cNvSpPr txBox="1"/>
          <p:nvPr/>
        </p:nvSpPr>
        <p:spPr>
          <a:xfrm>
            <a:off x="526936" y="3167223"/>
            <a:ext cx="30117985" cy="188598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12600" b="1">
                <a:solidFill>
                  <a:srgbClr val="0070C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9600" dirty="0">
                <a:solidFill>
                  <a:srgbClr val="C3680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Title</a:t>
            </a: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ED3A1E0F-78F6-5A63-537E-FBFFBD2EA535}"/>
              </a:ext>
            </a:extLst>
          </p:cNvPr>
          <p:cNvSpPr txBox="1"/>
          <p:nvPr/>
        </p:nvSpPr>
        <p:spPr>
          <a:xfrm>
            <a:off x="17708416" y="13098189"/>
            <a:ext cx="3506884" cy="818003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pPr algn="ctr"/>
            <a:r>
              <a:rPr lang="en-AU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Image 1: This is a picture.</a:t>
            </a:r>
          </a:p>
        </p:txBody>
      </p:sp>
      <p:sp>
        <p:nvSpPr>
          <p:cNvPr id="16" name="ZoneTexte 7">
            <a:extLst>
              <a:ext uri="{FF2B5EF4-FFF2-40B4-BE49-F238E27FC236}">
                <a16:creationId xmlns:a16="http://schemas.microsoft.com/office/drawing/2014/main" id="{0779012E-05F4-D145-DD19-229F335BE2DD}"/>
              </a:ext>
            </a:extLst>
          </p:cNvPr>
          <p:cNvSpPr txBox="1"/>
          <p:nvPr/>
        </p:nvSpPr>
        <p:spPr>
          <a:xfrm>
            <a:off x="510979" y="8223643"/>
            <a:ext cx="14904728" cy="95259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rPr lang="en-AU" sz="32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Introduction text here. </a:t>
            </a:r>
            <a:endParaRPr sz="3200" i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E21E14B0-0AF2-9A56-D8D9-46FEEB03F8CB}"/>
              </a:ext>
            </a:extLst>
          </p:cNvPr>
          <p:cNvSpPr txBox="1"/>
          <p:nvPr/>
        </p:nvSpPr>
        <p:spPr>
          <a:xfrm>
            <a:off x="15555448" y="8145314"/>
            <a:ext cx="13472942" cy="94528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rPr lang="en-AU" sz="32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Results text here. (1)</a:t>
            </a:r>
            <a:endParaRPr sz="3200" i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E7AB6F49-2F63-FE6A-2CAA-D2AD07A7DA42}"/>
              </a:ext>
            </a:extLst>
          </p:cNvPr>
          <p:cNvSpPr txBox="1"/>
          <p:nvPr/>
        </p:nvSpPr>
        <p:spPr>
          <a:xfrm>
            <a:off x="510979" y="16509489"/>
            <a:ext cx="14569675" cy="94528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rPr lang="en-AU" sz="32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Materials and methods text here. </a:t>
            </a:r>
            <a:endParaRPr sz="3200" i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" name="ZoneTexte 7">
            <a:extLst>
              <a:ext uri="{FF2B5EF4-FFF2-40B4-BE49-F238E27FC236}">
                <a16:creationId xmlns:a16="http://schemas.microsoft.com/office/drawing/2014/main" id="{8555DB96-83B3-F049-230C-67BC9A8EE581}"/>
              </a:ext>
            </a:extLst>
          </p:cNvPr>
          <p:cNvSpPr txBox="1"/>
          <p:nvPr/>
        </p:nvSpPr>
        <p:spPr>
          <a:xfrm>
            <a:off x="510979" y="26102561"/>
            <a:ext cx="29116598" cy="954451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rPr lang="en-AU" sz="32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Conclusion text here. </a:t>
            </a:r>
          </a:p>
        </p:txBody>
      </p:sp>
      <p:pic>
        <p:nvPicPr>
          <p:cNvPr id="24" name="Graphic 23" descr="Images outline">
            <a:extLst>
              <a:ext uri="{FF2B5EF4-FFF2-40B4-BE49-F238E27FC236}">
                <a16:creationId xmlns:a16="http://schemas.microsoft.com/office/drawing/2014/main" id="{67FE2EF3-9B08-8940-8225-CD3728027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9778" y="10289518"/>
            <a:ext cx="3286760" cy="3286760"/>
          </a:xfrm>
          <a:prstGeom prst="rect">
            <a:avLst/>
          </a:prstGeom>
        </p:spPr>
      </p:pic>
      <p:sp>
        <p:nvSpPr>
          <p:cNvPr id="25" name="ZoneTexte 7">
            <a:extLst>
              <a:ext uri="{FF2B5EF4-FFF2-40B4-BE49-F238E27FC236}">
                <a16:creationId xmlns:a16="http://schemas.microsoft.com/office/drawing/2014/main" id="{B55139BD-4225-F2BF-3C97-64B08F6C4516}"/>
              </a:ext>
            </a:extLst>
          </p:cNvPr>
          <p:cNvSpPr txBox="1"/>
          <p:nvPr/>
        </p:nvSpPr>
        <p:spPr>
          <a:xfrm>
            <a:off x="23878254" y="13027865"/>
            <a:ext cx="3506884" cy="818003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pPr algn="ctr"/>
            <a:r>
              <a:rPr lang="en-AU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Table 1: This is a table.</a:t>
            </a:r>
          </a:p>
        </p:txBody>
      </p:sp>
      <p:pic>
        <p:nvPicPr>
          <p:cNvPr id="27" name="Graphic 26" descr="Table outline">
            <a:extLst>
              <a:ext uri="{FF2B5EF4-FFF2-40B4-BE49-F238E27FC236}">
                <a16:creationId xmlns:a16="http://schemas.microsoft.com/office/drawing/2014/main" id="{C4FC7931-EA9F-47FF-BBE5-40C617215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29736" y="10630283"/>
            <a:ext cx="4203919" cy="3047326"/>
          </a:xfrm>
          <a:prstGeom prst="rect">
            <a:avLst/>
          </a:prstGeom>
        </p:spPr>
      </p:pic>
      <p:pic>
        <p:nvPicPr>
          <p:cNvPr id="34" name="Picture 33" descr="A logo with blue circles and a black background&#10;&#10;Description automatically generated">
            <a:extLst>
              <a:ext uri="{FF2B5EF4-FFF2-40B4-BE49-F238E27FC236}">
                <a16:creationId xmlns:a16="http://schemas.microsoft.com/office/drawing/2014/main" id="{A7D2F2BC-4EE3-FC50-986B-EC61F4BCB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28460"/>
          <a:stretch/>
        </p:blipFill>
        <p:spPr>
          <a:xfrm>
            <a:off x="3586774" y="41474943"/>
            <a:ext cx="3408585" cy="10470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0762DA-99CA-B6E1-C300-42638070E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923"/>
          <a:stretch/>
        </p:blipFill>
        <p:spPr bwMode="auto">
          <a:xfrm>
            <a:off x="641431" y="41496834"/>
            <a:ext cx="2960069" cy="10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850786-59F4-3984-5B88-5E0EE0A6249F}"/>
              </a:ext>
            </a:extLst>
          </p:cNvPr>
          <p:cNvSpPr txBox="1"/>
          <p:nvPr/>
        </p:nvSpPr>
        <p:spPr>
          <a:xfrm>
            <a:off x="17523102" y="40624044"/>
            <a:ext cx="17905498" cy="1916252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“SOLVING THE SUSTAINABLE BEAUTY EQUATION”      </a:t>
            </a:r>
            <a:r>
              <a:rPr lang="en-AU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|       IFSCC2026.COM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F1D1C75-6F92-E5F2-9CC0-8FC53E7696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5" y="65928"/>
            <a:ext cx="7919204" cy="25450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rcular design with a kangaroo in it&#10;&#10;Description automatically generated">
            <a:extLst>
              <a:ext uri="{FF2B5EF4-FFF2-40B4-BE49-F238E27FC236}">
                <a16:creationId xmlns:a16="http://schemas.microsoft.com/office/drawing/2014/main" id="{61AE3CA4-2EA4-F872-466E-28BAD2DE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-456" r="433" b="66241"/>
          <a:stretch/>
        </p:blipFill>
        <p:spPr>
          <a:xfrm>
            <a:off x="0" y="36686626"/>
            <a:ext cx="13797803" cy="5852993"/>
          </a:xfrm>
          <a:prstGeom prst="rect">
            <a:avLst/>
          </a:prstGeom>
        </p:spPr>
      </p:pic>
      <p:pic>
        <p:nvPicPr>
          <p:cNvPr id="11" name="Picture 10" descr="A circular design with a kangaroo in it&#10;&#10;Description automatically generated">
            <a:extLst>
              <a:ext uri="{FF2B5EF4-FFF2-40B4-BE49-F238E27FC236}">
                <a16:creationId xmlns:a16="http://schemas.microsoft.com/office/drawing/2014/main" id="{DDABDC38-D23A-AB91-BEC2-52334C79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68522" r="47307" b="456"/>
          <a:stretch/>
        </p:blipFill>
        <p:spPr>
          <a:xfrm>
            <a:off x="8716577" y="-3126"/>
            <a:ext cx="21559144" cy="12848254"/>
          </a:xfrm>
          <a:prstGeom prst="rect">
            <a:avLst/>
          </a:prstGeom>
        </p:spPr>
      </p:pic>
      <p:sp>
        <p:nvSpPr>
          <p:cNvPr id="177" name="Rectangle 17"/>
          <p:cNvSpPr/>
          <p:nvPr/>
        </p:nvSpPr>
        <p:spPr>
          <a:xfrm>
            <a:off x="526936" y="7678286"/>
            <a:ext cx="29207769" cy="3108797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AU" dirty="0"/>
              <a:t>,</a:t>
            </a:r>
            <a:endParaRPr dirty="0"/>
          </a:p>
        </p:txBody>
      </p:sp>
      <p:sp>
        <p:nvSpPr>
          <p:cNvPr id="172" name="Rectangle 12"/>
          <p:cNvSpPr/>
          <p:nvPr/>
        </p:nvSpPr>
        <p:spPr>
          <a:xfrm>
            <a:off x="530517" y="2667383"/>
            <a:ext cx="29185281" cy="279366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Rectangle 14"/>
          <p:cNvSpPr/>
          <p:nvPr/>
        </p:nvSpPr>
        <p:spPr>
          <a:xfrm>
            <a:off x="530517" y="5578498"/>
            <a:ext cx="29185282" cy="10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Rectangle 15"/>
          <p:cNvSpPr/>
          <p:nvPr/>
        </p:nvSpPr>
        <p:spPr>
          <a:xfrm>
            <a:off x="530517" y="6706862"/>
            <a:ext cx="29185282" cy="84774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Rectangle 20"/>
          <p:cNvSpPr/>
          <p:nvPr/>
        </p:nvSpPr>
        <p:spPr>
          <a:xfrm>
            <a:off x="530517" y="38889754"/>
            <a:ext cx="23045711" cy="2536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1" name="Rectangle 21"/>
          <p:cNvSpPr/>
          <p:nvPr/>
        </p:nvSpPr>
        <p:spPr>
          <a:xfrm>
            <a:off x="23682817" y="38884668"/>
            <a:ext cx="6032981" cy="2536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2F160D-2B1C-B368-6081-548218C47398}"/>
              </a:ext>
            </a:extLst>
          </p:cNvPr>
          <p:cNvSpPr txBox="1"/>
          <p:nvPr/>
        </p:nvSpPr>
        <p:spPr>
          <a:xfrm>
            <a:off x="14560062" y="19401022"/>
            <a:ext cx="408725" cy="2664149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Helvetica Neue"/>
            </a:endParaRPr>
          </a:p>
        </p:txBody>
      </p:sp>
      <p:sp>
        <p:nvSpPr>
          <p:cNvPr id="173" name="Rectangle 13"/>
          <p:cNvSpPr/>
          <p:nvPr/>
        </p:nvSpPr>
        <p:spPr>
          <a:xfrm>
            <a:off x="25019642" y="82746"/>
            <a:ext cx="5178757" cy="2048570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ZoneTexte 3"/>
          <p:cNvSpPr txBox="1"/>
          <p:nvPr/>
        </p:nvSpPr>
        <p:spPr>
          <a:xfrm>
            <a:off x="25431932" y="643242"/>
            <a:ext cx="4354176" cy="728665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algn="ctr" defTabSz="9712761">
              <a:lnSpc>
                <a:spcPct val="120000"/>
              </a:lnSpc>
              <a:spcBef>
                <a:spcPts val="0"/>
              </a:spcBef>
              <a:defRPr sz="6200" b="1"/>
            </a:lvl1pPr>
          </a:lstStyle>
          <a:p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ID</a:t>
            </a:r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Number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6" name="ZoneTexte 6"/>
          <p:cNvSpPr txBox="1"/>
          <p:nvPr/>
        </p:nvSpPr>
        <p:spPr>
          <a:xfrm>
            <a:off x="549422" y="5560273"/>
            <a:ext cx="21559143" cy="109089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/>
          <a:p>
            <a:pPr defTabSz="9712761">
              <a:lnSpc>
                <a:spcPct val="120000"/>
              </a:lnSpc>
              <a:spcBef>
                <a:spcPts val="0"/>
              </a:spcBef>
              <a:defRPr sz="4600" b="1"/>
            </a:pPr>
            <a:r>
              <a:rPr lang="en-AU"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Primary Author</a:t>
            </a:r>
            <a:r>
              <a:rPr sz="4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AU" sz="4000"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Co-Authors</a:t>
            </a:r>
            <a:endParaRPr sz="4000" b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7" name="ZoneTexte 7"/>
          <p:cNvSpPr txBox="1"/>
          <p:nvPr/>
        </p:nvSpPr>
        <p:spPr>
          <a:xfrm>
            <a:off x="526936" y="6660851"/>
            <a:ext cx="21559143" cy="102267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rPr lang="en-AU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Affiliated University, Company, Address, etc</a:t>
            </a:r>
            <a:endParaRPr sz="3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5" name="ZoneTexte 5"/>
          <p:cNvSpPr txBox="1"/>
          <p:nvPr/>
        </p:nvSpPr>
        <p:spPr>
          <a:xfrm>
            <a:off x="631372" y="38766260"/>
            <a:ext cx="8747285" cy="154538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/>
          <a:p>
            <a:pPr marL="514350" indent="-514350" defTabSz="9712761">
              <a:lnSpc>
                <a:spcPct val="120000"/>
              </a:lnSpc>
              <a:spcBef>
                <a:spcPts val="0"/>
              </a:spcBef>
              <a:buAutoNum type="arabicParenBoth"/>
              <a:defRPr sz="4200" i="1"/>
            </a:pPr>
            <a:r>
              <a:rPr lang="en-AU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References go here.</a:t>
            </a:r>
          </a:p>
          <a:p>
            <a:pPr defTabSz="9712761">
              <a:lnSpc>
                <a:spcPct val="120000"/>
              </a:lnSpc>
              <a:spcBef>
                <a:spcPts val="0"/>
              </a:spcBef>
              <a:defRPr sz="4200" i="1"/>
            </a:pPr>
            <a:r>
              <a:rPr lang="en-AU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Acknowledgements go here.</a:t>
            </a:r>
            <a:endParaRPr sz="3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4" name="ZoneTexte 4"/>
          <p:cNvSpPr txBox="1"/>
          <p:nvPr/>
        </p:nvSpPr>
        <p:spPr>
          <a:xfrm>
            <a:off x="25538507" y="39437074"/>
            <a:ext cx="2321599" cy="1432017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7800" b="1"/>
            </a:lvl1pPr>
          </a:lstStyle>
          <a:p>
            <a:r>
              <a:rPr sz="6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LOGO</a:t>
            </a: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F2D869FC-BDA0-6C0D-1409-22DFA9726873}"/>
              </a:ext>
            </a:extLst>
          </p:cNvPr>
          <p:cNvSpPr txBox="1"/>
          <p:nvPr/>
        </p:nvSpPr>
        <p:spPr>
          <a:xfrm>
            <a:off x="526936" y="3167223"/>
            <a:ext cx="30117985" cy="188598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12600" b="1">
                <a:solidFill>
                  <a:srgbClr val="0070C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9600" dirty="0">
                <a:solidFill>
                  <a:srgbClr val="C3680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A12D34-634D-CA40-8857-C300C5797CC9}"/>
              </a:ext>
            </a:extLst>
          </p:cNvPr>
          <p:cNvGrpSpPr/>
          <p:nvPr/>
        </p:nvGrpSpPr>
        <p:grpSpPr>
          <a:xfrm>
            <a:off x="549422" y="7658110"/>
            <a:ext cx="29166376" cy="1637105"/>
            <a:chOff x="-5303211" y="7598037"/>
            <a:chExt cx="29166376" cy="1637105"/>
          </a:xfrm>
        </p:grpSpPr>
        <p:sp>
          <p:nvSpPr>
            <p:cNvPr id="168" name="ZoneTexte 8"/>
            <p:cNvSpPr txBox="1"/>
            <p:nvPr/>
          </p:nvSpPr>
          <p:spPr>
            <a:xfrm>
              <a:off x="6953843" y="7598037"/>
              <a:ext cx="4681181" cy="1227346"/>
            </a:xfrm>
            <a:prstGeom prst="rect">
              <a:avLst/>
            </a:prstGeom>
            <a:ln w="381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2354" tIns="202354" rIns="202354" bIns="202354" anchor="ctr">
              <a:spAutoFit/>
            </a:bodyPr>
            <a:lstStyle>
              <a:lvl1pPr defTabSz="9712761">
                <a:lnSpc>
                  <a:spcPct val="120000"/>
                </a:lnSpc>
                <a:spcBef>
                  <a:spcPts val="0"/>
                </a:spcBef>
                <a:defRPr sz="6200" b="1" u="sng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sz="4800" dirty="0">
                  <a:solidFill>
                    <a:srgbClr val="C3680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INTRODUCTION</a:t>
              </a:r>
            </a:p>
          </p:txBody>
        </p:sp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0779012E-05F4-D145-DD19-229F335BE2DD}"/>
                </a:ext>
              </a:extLst>
            </p:cNvPr>
            <p:cNvSpPr txBox="1"/>
            <p:nvPr/>
          </p:nvSpPr>
          <p:spPr>
            <a:xfrm>
              <a:off x="-5303211" y="8280691"/>
              <a:ext cx="29166376" cy="954451"/>
            </a:xfrm>
            <a:prstGeom prst="rect">
              <a:avLst/>
            </a:prstGeom>
            <a:ln w="381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2354" tIns="202354" rIns="202354" bIns="202354" anchor="ctr">
              <a:spAutoFit/>
            </a:bodyPr>
            <a:lstStyle>
              <a:lvl1pPr defTabSz="9712761">
                <a:lnSpc>
                  <a:spcPct val="120000"/>
                </a:lnSpc>
                <a:spcBef>
                  <a:spcPts val="0"/>
                </a:spcBef>
                <a:defRPr sz="3800" i="1"/>
              </a:lvl1pPr>
            </a:lstStyle>
            <a:p>
              <a:pPr algn="ctr"/>
              <a:r>
                <a:rPr lang="en-AU" sz="3200" i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Introduction text here. </a:t>
              </a:r>
              <a:endParaRPr sz="32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352A19-4836-599E-03B9-8CA962949849}"/>
              </a:ext>
            </a:extLst>
          </p:cNvPr>
          <p:cNvGrpSpPr/>
          <p:nvPr/>
        </p:nvGrpSpPr>
        <p:grpSpPr>
          <a:xfrm>
            <a:off x="508031" y="14523282"/>
            <a:ext cx="29207768" cy="1636515"/>
            <a:chOff x="-5512129" y="16093205"/>
            <a:chExt cx="29207768" cy="1636515"/>
          </a:xfrm>
        </p:grpSpPr>
        <p:sp>
          <p:nvSpPr>
            <p:cNvPr id="169" name="ZoneTexte 9"/>
            <p:cNvSpPr txBox="1"/>
            <p:nvPr/>
          </p:nvSpPr>
          <p:spPr>
            <a:xfrm>
              <a:off x="5535182" y="16093205"/>
              <a:ext cx="7183451" cy="1227346"/>
            </a:xfrm>
            <a:prstGeom prst="rect">
              <a:avLst/>
            </a:prstGeom>
            <a:ln w="381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2354" tIns="202354" rIns="202354" bIns="202354" anchor="ctr">
              <a:spAutoFit/>
            </a:bodyPr>
            <a:lstStyle>
              <a:lvl1pPr defTabSz="9712761">
                <a:lnSpc>
                  <a:spcPct val="120000"/>
                </a:lnSpc>
                <a:spcBef>
                  <a:spcPts val="0"/>
                </a:spcBef>
                <a:defRPr sz="6200" b="1" u="sng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sz="4800" dirty="0">
                  <a:solidFill>
                    <a:srgbClr val="C3680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MATERIALS &amp; METHODS</a:t>
              </a:r>
            </a:p>
          </p:txBody>
        </p:sp>
        <p:sp>
          <p:nvSpPr>
            <p:cNvPr id="18" name="ZoneTexte 7">
              <a:extLst>
                <a:ext uri="{FF2B5EF4-FFF2-40B4-BE49-F238E27FC236}">
                  <a16:creationId xmlns:a16="http://schemas.microsoft.com/office/drawing/2014/main" id="{E7AB6F49-2F63-FE6A-2CAA-D2AD07A7DA42}"/>
                </a:ext>
              </a:extLst>
            </p:cNvPr>
            <p:cNvSpPr txBox="1"/>
            <p:nvPr/>
          </p:nvSpPr>
          <p:spPr>
            <a:xfrm>
              <a:off x="-5512129" y="16777128"/>
              <a:ext cx="29207768" cy="952592"/>
            </a:xfrm>
            <a:prstGeom prst="rect">
              <a:avLst/>
            </a:prstGeom>
            <a:ln w="381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2354" tIns="202354" rIns="202354" bIns="202354" anchor="ctr">
              <a:spAutoFit/>
            </a:bodyPr>
            <a:lstStyle>
              <a:lvl1pPr defTabSz="9712761">
                <a:lnSpc>
                  <a:spcPct val="120000"/>
                </a:lnSpc>
                <a:spcBef>
                  <a:spcPts val="0"/>
                </a:spcBef>
                <a:defRPr sz="3800" i="1"/>
              </a:lvl1pPr>
            </a:lstStyle>
            <a:p>
              <a:pPr algn="ctr"/>
              <a:r>
                <a:rPr lang="en-AU" sz="3200" i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Materials and methods text here. </a:t>
              </a:r>
              <a:endParaRPr sz="32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D193B-1D99-B539-A9AD-F26EB64DA8C9}"/>
              </a:ext>
            </a:extLst>
          </p:cNvPr>
          <p:cNvGrpSpPr/>
          <p:nvPr/>
        </p:nvGrpSpPr>
        <p:grpSpPr>
          <a:xfrm>
            <a:off x="508031" y="33597139"/>
            <a:ext cx="29278077" cy="1736383"/>
            <a:chOff x="-6255925" y="25115554"/>
            <a:chExt cx="29278077" cy="1736383"/>
          </a:xfrm>
        </p:grpSpPr>
        <p:sp>
          <p:nvSpPr>
            <p:cNvPr id="171" name="ZoneTexte 11"/>
            <p:cNvSpPr txBox="1"/>
            <p:nvPr/>
          </p:nvSpPr>
          <p:spPr>
            <a:xfrm>
              <a:off x="6458420" y="25115554"/>
              <a:ext cx="3816888" cy="1227346"/>
            </a:xfrm>
            <a:prstGeom prst="rect">
              <a:avLst/>
            </a:prstGeom>
            <a:ln w="381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2354" tIns="202354" rIns="202354" bIns="202354" anchor="ctr">
              <a:spAutoFit/>
            </a:bodyPr>
            <a:lstStyle>
              <a:lvl1pPr defTabSz="9712761">
                <a:lnSpc>
                  <a:spcPct val="120000"/>
                </a:lnSpc>
                <a:spcBef>
                  <a:spcPts val="0"/>
                </a:spcBef>
                <a:defRPr sz="6200" b="1" u="sng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sz="4800" dirty="0">
                  <a:solidFill>
                    <a:srgbClr val="C3680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CONCLUSION</a:t>
              </a:r>
            </a:p>
          </p:txBody>
        </p:sp>
        <p:sp>
          <p:nvSpPr>
            <p:cNvPr id="22" name="ZoneTexte 7">
              <a:extLst>
                <a:ext uri="{FF2B5EF4-FFF2-40B4-BE49-F238E27FC236}">
                  <a16:creationId xmlns:a16="http://schemas.microsoft.com/office/drawing/2014/main" id="{8555DB96-83B3-F049-230C-67BC9A8EE581}"/>
                </a:ext>
              </a:extLst>
            </p:cNvPr>
            <p:cNvSpPr txBox="1"/>
            <p:nvPr/>
          </p:nvSpPr>
          <p:spPr>
            <a:xfrm>
              <a:off x="-6255925" y="25897486"/>
              <a:ext cx="29278077" cy="954451"/>
            </a:xfrm>
            <a:prstGeom prst="rect">
              <a:avLst/>
            </a:prstGeom>
            <a:ln w="381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2354" tIns="202354" rIns="202354" bIns="202354" anchor="ctr">
              <a:spAutoFit/>
            </a:bodyPr>
            <a:lstStyle>
              <a:lvl1pPr defTabSz="9712761">
                <a:lnSpc>
                  <a:spcPct val="120000"/>
                </a:lnSpc>
                <a:spcBef>
                  <a:spcPts val="0"/>
                </a:spcBef>
                <a:defRPr sz="3800" i="1"/>
              </a:lvl1pPr>
            </a:lstStyle>
            <a:p>
              <a:pPr algn="ctr"/>
              <a:r>
                <a:rPr lang="en-AU" sz="3200" i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Conclusion text here.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E706C9-241F-7CAB-0FBD-8BAC6D65C1C7}"/>
              </a:ext>
            </a:extLst>
          </p:cNvPr>
          <p:cNvGrpSpPr/>
          <p:nvPr/>
        </p:nvGrpSpPr>
        <p:grpSpPr>
          <a:xfrm>
            <a:off x="914400" y="21467387"/>
            <a:ext cx="28801398" cy="7095821"/>
            <a:chOff x="914400" y="21010187"/>
            <a:chExt cx="28801398" cy="70958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29B3F0-93D3-8573-8332-FD37FD3C35B7}"/>
                </a:ext>
              </a:extLst>
            </p:cNvPr>
            <p:cNvGrpSpPr/>
            <p:nvPr/>
          </p:nvGrpSpPr>
          <p:grpSpPr>
            <a:xfrm>
              <a:off x="914400" y="21010187"/>
              <a:ext cx="28801398" cy="1651294"/>
              <a:chOff x="9390343" y="7541027"/>
              <a:chExt cx="28801398" cy="1651294"/>
            </a:xfrm>
          </p:grpSpPr>
          <p:sp>
            <p:nvSpPr>
              <p:cNvPr id="170" name="ZoneTexte 10"/>
              <p:cNvSpPr txBox="1"/>
              <p:nvPr/>
            </p:nvSpPr>
            <p:spPr>
              <a:xfrm>
                <a:off x="21902556" y="7541027"/>
                <a:ext cx="3440911" cy="1227346"/>
              </a:xfrm>
              <a:prstGeom prst="rect">
                <a:avLst/>
              </a:prstGeom>
              <a:ln w="381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2354" tIns="202354" rIns="202354" bIns="202354" anchor="ctr">
                <a:spAutoFit/>
              </a:bodyPr>
              <a:lstStyle>
                <a:lvl1pPr defTabSz="9712761">
                  <a:lnSpc>
                    <a:spcPct val="120000"/>
                  </a:lnSpc>
                  <a:spcBef>
                    <a:spcPts val="0"/>
                  </a:spcBef>
                  <a:defRPr sz="6200" b="1" u="sng">
                    <a:solidFill>
                      <a:srgbClr val="0070C0"/>
                    </a:solidFill>
                  </a:defRPr>
                </a:lvl1pPr>
              </a:lstStyle>
              <a:p>
                <a:pPr algn="ctr"/>
                <a:r>
                  <a:rPr lang="fr-FR" sz="4800" dirty="0">
                    <a:solidFill>
                      <a:srgbClr val="C36806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RESULTS</a:t>
                </a:r>
                <a:endParaRPr sz="4800" dirty="0">
                  <a:solidFill>
                    <a:srgbClr val="C3680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endParaRPr>
              </a:p>
            </p:txBody>
          </p:sp>
          <p:sp>
            <p:nvSpPr>
              <p:cNvPr id="17" name="ZoneTexte 7">
                <a:extLst>
                  <a:ext uri="{FF2B5EF4-FFF2-40B4-BE49-F238E27FC236}">
                    <a16:creationId xmlns:a16="http://schemas.microsoft.com/office/drawing/2014/main" id="{E21E14B0-0AF2-9A56-D8D9-46FEEB03F8CB}"/>
                  </a:ext>
                </a:extLst>
              </p:cNvPr>
              <p:cNvSpPr txBox="1"/>
              <p:nvPr/>
            </p:nvSpPr>
            <p:spPr>
              <a:xfrm>
                <a:off x="9390343" y="8237870"/>
                <a:ext cx="28801398" cy="954451"/>
              </a:xfrm>
              <a:prstGeom prst="rect">
                <a:avLst/>
              </a:prstGeom>
              <a:ln w="381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2354" tIns="202354" rIns="202354" bIns="202354" anchor="ctr">
                <a:spAutoFit/>
              </a:bodyPr>
              <a:lstStyle>
                <a:lvl1pPr defTabSz="9712761">
                  <a:lnSpc>
                    <a:spcPct val="120000"/>
                  </a:lnSpc>
                  <a:spcBef>
                    <a:spcPts val="0"/>
                  </a:spcBef>
                  <a:defRPr sz="3800" i="1"/>
                </a:lvl1pPr>
              </a:lstStyle>
              <a:p>
                <a:pPr algn="ctr"/>
                <a:r>
                  <a:rPr lang="en-AU" sz="3200" i="0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Results text here. (1)</a:t>
                </a:r>
                <a:endParaRPr sz="3200" i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DD9408-0E44-6138-D4EE-322226DA46C4}"/>
                </a:ext>
              </a:extLst>
            </p:cNvPr>
            <p:cNvGrpSpPr/>
            <p:nvPr/>
          </p:nvGrpSpPr>
          <p:grpSpPr>
            <a:xfrm>
              <a:off x="10374697" y="24244874"/>
              <a:ext cx="9761079" cy="3861134"/>
              <a:chOff x="17972576" y="10359856"/>
              <a:chExt cx="9761079" cy="3861134"/>
            </a:xfrm>
          </p:grpSpPr>
          <p:sp>
            <p:nvSpPr>
              <p:cNvPr id="10" name="ZoneTexte 7">
                <a:extLst>
                  <a:ext uri="{FF2B5EF4-FFF2-40B4-BE49-F238E27FC236}">
                    <a16:creationId xmlns:a16="http://schemas.microsoft.com/office/drawing/2014/main" id="{ED3A1E0F-78F6-5A63-537E-FBFFBD2EA535}"/>
                  </a:ext>
                </a:extLst>
              </p:cNvPr>
              <p:cNvSpPr txBox="1"/>
              <p:nvPr/>
            </p:nvSpPr>
            <p:spPr>
              <a:xfrm>
                <a:off x="17972576" y="13402987"/>
                <a:ext cx="3506884" cy="818003"/>
              </a:xfrm>
              <a:prstGeom prst="rect">
                <a:avLst/>
              </a:prstGeom>
              <a:ln w="381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2354" tIns="202354" rIns="202354" bIns="202354" anchor="ctr">
                <a:spAutoFit/>
              </a:bodyPr>
              <a:lstStyle>
                <a:lvl1pPr defTabSz="9712761">
                  <a:lnSpc>
                    <a:spcPct val="120000"/>
                  </a:lnSpc>
                  <a:spcBef>
                    <a:spcPts val="0"/>
                  </a:spcBef>
                  <a:defRPr sz="3800" i="1"/>
                </a:lvl1pPr>
              </a:lstStyle>
              <a:p>
                <a:pPr algn="ctr"/>
                <a:r>
                  <a:rPr lang="en-AU" sz="2400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Image 1: This is a picture.</a:t>
                </a:r>
              </a:p>
            </p:txBody>
          </p:sp>
          <p:pic>
            <p:nvPicPr>
              <p:cNvPr id="24" name="Graphic 23" descr="Images outline">
                <a:extLst>
                  <a:ext uri="{FF2B5EF4-FFF2-40B4-BE49-F238E27FC236}">
                    <a16:creationId xmlns:a16="http://schemas.microsoft.com/office/drawing/2014/main" id="{67FE2EF3-9B08-8940-8225-CD3728027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083938" y="10359856"/>
                <a:ext cx="3286760" cy="3286760"/>
              </a:xfrm>
              <a:prstGeom prst="rect">
                <a:avLst/>
              </a:prstGeom>
            </p:spPr>
          </p:pic>
          <p:sp>
            <p:nvSpPr>
              <p:cNvPr id="25" name="ZoneTexte 7">
                <a:extLst>
                  <a:ext uri="{FF2B5EF4-FFF2-40B4-BE49-F238E27FC236}">
                    <a16:creationId xmlns:a16="http://schemas.microsoft.com/office/drawing/2014/main" id="{B55139BD-4225-F2BF-3C97-64B08F6C4516}"/>
                  </a:ext>
                </a:extLst>
              </p:cNvPr>
              <p:cNvSpPr txBox="1"/>
              <p:nvPr/>
            </p:nvSpPr>
            <p:spPr>
              <a:xfrm>
                <a:off x="23878253" y="13402987"/>
                <a:ext cx="3506884" cy="818003"/>
              </a:xfrm>
              <a:prstGeom prst="rect">
                <a:avLst/>
              </a:prstGeom>
              <a:ln w="381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2354" tIns="202354" rIns="202354" bIns="202354" anchor="ctr">
                <a:spAutoFit/>
              </a:bodyPr>
              <a:lstStyle>
                <a:lvl1pPr defTabSz="9712761">
                  <a:lnSpc>
                    <a:spcPct val="120000"/>
                  </a:lnSpc>
                  <a:spcBef>
                    <a:spcPts val="0"/>
                  </a:spcBef>
                  <a:defRPr sz="3800" i="1"/>
                </a:lvl1pPr>
              </a:lstStyle>
              <a:p>
                <a:pPr algn="ctr"/>
                <a:r>
                  <a:rPr lang="en-AU" sz="2400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Table 1: This is a table.</a:t>
                </a:r>
              </a:p>
            </p:txBody>
          </p:sp>
          <p:pic>
            <p:nvPicPr>
              <p:cNvPr id="27" name="Graphic 26" descr="Table outline">
                <a:extLst>
                  <a:ext uri="{FF2B5EF4-FFF2-40B4-BE49-F238E27FC236}">
                    <a16:creationId xmlns:a16="http://schemas.microsoft.com/office/drawing/2014/main" id="{C4FC7931-EA9F-47FF-BBE5-40C617215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529736" y="10700621"/>
                <a:ext cx="4203919" cy="3047326"/>
              </a:xfrm>
              <a:prstGeom prst="rect">
                <a:avLst/>
              </a:prstGeom>
            </p:spPr>
          </p:pic>
        </p:grpSp>
      </p:grpSp>
      <p:pic>
        <p:nvPicPr>
          <p:cNvPr id="34" name="Picture 33" descr="A logo with blue circles and a black background&#10;&#10;Description automatically generated">
            <a:extLst>
              <a:ext uri="{FF2B5EF4-FFF2-40B4-BE49-F238E27FC236}">
                <a16:creationId xmlns:a16="http://schemas.microsoft.com/office/drawing/2014/main" id="{A7D2F2BC-4EE3-FC50-986B-EC61F4BCB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28460"/>
          <a:stretch/>
        </p:blipFill>
        <p:spPr>
          <a:xfrm>
            <a:off x="3586774" y="41474943"/>
            <a:ext cx="3408585" cy="10470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0762DA-99CA-B6E1-C300-42638070E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923"/>
          <a:stretch/>
        </p:blipFill>
        <p:spPr bwMode="auto">
          <a:xfrm>
            <a:off x="641431" y="41496834"/>
            <a:ext cx="2960069" cy="10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850786-59F4-3984-5B88-5E0EE0A6249F}"/>
              </a:ext>
            </a:extLst>
          </p:cNvPr>
          <p:cNvSpPr txBox="1"/>
          <p:nvPr/>
        </p:nvSpPr>
        <p:spPr>
          <a:xfrm>
            <a:off x="17523102" y="40624044"/>
            <a:ext cx="17905498" cy="1916252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“SOLVING THE SUSTAINABLE BEAUTY EQUATION”      </a:t>
            </a:r>
            <a:r>
              <a:rPr lang="en-AU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|       IFSCC2026.COM</a:t>
            </a:r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67B9032C-B0E6-410D-5FE1-D4A0F94E6E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1" y="50149"/>
            <a:ext cx="7796255" cy="2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6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8" ma:contentTypeDescription="Crée un document." ma:contentTypeScope="" ma:versionID="39dff0e64efb8f6df573d9ea50a779cf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b14ef5e3714178e32e7daa53e2ea1ecb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Props1.xml><?xml version="1.0" encoding="utf-8"?>
<ds:datastoreItem xmlns:ds="http://schemas.openxmlformats.org/officeDocument/2006/customXml" ds:itemID="{8F085F49-B3FF-4F57-AEF0-E3C4506A5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e13d1-6b21-4793-ba57-d3265695bcec"/>
    <ds:schemaRef ds:uri="e6d1e8dc-ae48-44c6-ba60-2b1f44f42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13F70-6F42-43B5-94B9-2211B5468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C791-0D68-4216-BB66-F70B724E856C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bc2e13d1-6b21-4793-ba57-d3265695bcec"/>
    <ds:schemaRef ds:uri="http://schemas.microsoft.com/office/infopath/2007/PartnerControls"/>
    <ds:schemaRef ds:uri="e6d1e8dc-ae48-44c6-ba60-2b1f44f429f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6565</TotalTime>
  <Words>274</Words>
  <Application>Microsoft Office PowerPoint</Application>
  <PresentationFormat>Custom</PresentationFormat>
  <Paragraphs>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 Neue</vt:lpstr>
      <vt:lpstr>Helvetica Neue Medium</vt:lpstr>
      <vt:lpstr>Roboto Condensed</vt:lpstr>
      <vt:lpstr>21_BasicWhite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Meg McCarthy</cp:lastModifiedBy>
  <cp:revision>12</cp:revision>
  <cp:lastPrinted>2025-12-10T04:13:46Z</cp:lastPrinted>
  <dcterms:modified xsi:type="dcterms:W3CDTF">2025-12-12T04:10:07Z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</Properties>
</file>