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DB"/>
    <a:srgbClr val="F7E8CD"/>
    <a:srgbClr val="F4DDB8"/>
    <a:srgbClr val="C36806"/>
    <a:srgbClr val="E3880E"/>
    <a:srgbClr val="AA431C"/>
    <a:srgbClr val="AA431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B08D3-C743-48C7-8AC3-CEA58782F113}" v="1375" dt="2026-01-19T23:38:38.2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 autoAdjust="0"/>
  </p:normalViewPr>
  <p:slideViewPr>
    <p:cSldViewPr snapToGrid="0">
      <p:cViewPr varScale="1">
        <p:scale>
          <a:sx n="50" d="100"/>
          <a:sy n="50" d="100"/>
        </p:scale>
        <p:origin x="139" y="43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7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Rubriques de l’ordre du jour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4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51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5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7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oneTexte 1"/>
          <p:cNvSpPr txBox="1"/>
          <p:nvPr/>
        </p:nvSpPr>
        <p:spPr>
          <a:xfrm>
            <a:off x="8199521" y="6197306"/>
            <a:ext cx="7984957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800"/>
            </a:lvl1pPr>
          </a:lstStyle>
          <a:p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Podium Template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3672AC-06DC-087B-EE43-CFE386B009B6}"/>
              </a:ext>
            </a:extLst>
          </p:cNvPr>
          <p:cNvSpPr txBox="1"/>
          <p:nvPr/>
        </p:nvSpPr>
        <p:spPr>
          <a:xfrm>
            <a:off x="9682881" y="7518693"/>
            <a:ext cx="4195679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800"/>
            </a:lvl1pPr>
          </a:lstStyle>
          <a:p>
            <a:r>
              <a:rPr lang="en-AU" sz="44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&lt;Delete this slide&gt;</a:t>
            </a:r>
            <a:endParaRPr sz="4400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A0E2D4-2D09-C20C-8966-68521EAA7D57}"/>
              </a:ext>
            </a:extLst>
          </p:cNvPr>
          <p:cNvSpPr/>
          <p:nvPr/>
        </p:nvSpPr>
        <p:spPr>
          <a:xfrm>
            <a:off x="0" y="-26530"/>
            <a:ext cx="24384000" cy="13742530"/>
          </a:xfrm>
          <a:custGeom>
            <a:avLst/>
            <a:gdLst>
              <a:gd name="connsiteX0" fmla="*/ 0 w 24384000"/>
              <a:gd name="connsiteY0" fmla="*/ 0 h 13742530"/>
              <a:gd name="connsiteX1" fmla="*/ 209006 w 24384000"/>
              <a:gd name="connsiteY1" fmla="*/ 0 h 13742530"/>
              <a:gd name="connsiteX2" fmla="*/ 174171 w 24384000"/>
              <a:gd name="connsiteY2" fmla="*/ 0 h 13742530"/>
              <a:gd name="connsiteX3" fmla="*/ 1358537 w 24384000"/>
              <a:gd name="connsiteY3" fmla="*/ 0 h 13742530"/>
              <a:gd name="connsiteX4" fmla="*/ 2055223 w 24384000"/>
              <a:gd name="connsiteY4" fmla="*/ 0 h 13742530"/>
              <a:gd name="connsiteX5" fmla="*/ 2264229 w 24384000"/>
              <a:gd name="connsiteY5" fmla="*/ 0 h 13742530"/>
              <a:gd name="connsiteX6" fmla="*/ 2960914 w 24384000"/>
              <a:gd name="connsiteY6" fmla="*/ 0 h 13742530"/>
              <a:gd name="connsiteX7" fmla="*/ 4145280 w 24384000"/>
              <a:gd name="connsiteY7" fmla="*/ 0 h 13742530"/>
              <a:gd name="connsiteX8" fmla="*/ 4110446 w 24384000"/>
              <a:gd name="connsiteY8" fmla="*/ 0 h 13742530"/>
              <a:gd name="connsiteX9" fmla="*/ 4319451 w 24384000"/>
              <a:gd name="connsiteY9" fmla="*/ 0 h 13742530"/>
              <a:gd name="connsiteX10" fmla="*/ 5016137 w 24384000"/>
              <a:gd name="connsiteY10" fmla="*/ 0 h 13742530"/>
              <a:gd name="connsiteX11" fmla="*/ 5712823 w 24384000"/>
              <a:gd name="connsiteY11" fmla="*/ 0 h 13742530"/>
              <a:gd name="connsiteX12" fmla="*/ 5677989 w 24384000"/>
              <a:gd name="connsiteY12" fmla="*/ 0 h 13742530"/>
              <a:gd name="connsiteX13" fmla="*/ 6374674 w 24384000"/>
              <a:gd name="connsiteY13" fmla="*/ 0 h 13742530"/>
              <a:gd name="connsiteX14" fmla="*/ 6583680 w 24384000"/>
              <a:gd name="connsiteY14" fmla="*/ 0 h 13742530"/>
              <a:gd name="connsiteX15" fmla="*/ 7524206 w 24384000"/>
              <a:gd name="connsiteY15" fmla="*/ 0 h 13742530"/>
              <a:gd name="connsiteX16" fmla="*/ 7977051 w 24384000"/>
              <a:gd name="connsiteY16" fmla="*/ 0 h 13742530"/>
              <a:gd name="connsiteX17" fmla="*/ 8186057 w 24384000"/>
              <a:gd name="connsiteY17" fmla="*/ 0 h 13742530"/>
              <a:gd name="connsiteX18" fmla="*/ 8882743 w 24384000"/>
              <a:gd name="connsiteY18" fmla="*/ 0 h 13742530"/>
              <a:gd name="connsiteX19" fmla="*/ 10067109 w 24384000"/>
              <a:gd name="connsiteY19" fmla="*/ 0 h 13742530"/>
              <a:gd name="connsiteX20" fmla="*/ 10519954 w 24384000"/>
              <a:gd name="connsiteY20" fmla="*/ 0 h 13742530"/>
              <a:gd name="connsiteX21" fmla="*/ 11216640 w 24384000"/>
              <a:gd name="connsiteY21" fmla="*/ 0 h 13742530"/>
              <a:gd name="connsiteX22" fmla="*/ 11425646 w 24384000"/>
              <a:gd name="connsiteY22" fmla="*/ 0 h 13742530"/>
              <a:gd name="connsiteX23" fmla="*/ 12122331 w 24384000"/>
              <a:gd name="connsiteY23" fmla="*/ 0 h 13742530"/>
              <a:gd name="connsiteX24" fmla="*/ 12575177 w 24384000"/>
              <a:gd name="connsiteY24" fmla="*/ 0 h 13742530"/>
              <a:gd name="connsiteX25" fmla="*/ 13271863 w 24384000"/>
              <a:gd name="connsiteY25" fmla="*/ 0 h 13742530"/>
              <a:gd name="connsiteX26" fmla="*/ 14212389 w 24384000"/>
              <a:gd name="connsiteY26" fmla="*/ 0 h 13742530"/>
              <a:gd name="connsiteX27" fmla="*/ 14421394 w 24384000"/>
              <a:gd name="connsiteY27" fmla="*/ 0 h 13742530"/>
              <a:gd name="connsiteX28" fmla="*/ 15361920 w 24384000"/>
              <a:gd name="connsiteY28" fmla="*/ 0 h 13742530"/>
              <a:gd name="connsiteX29" fmla="*/ 16058606 w 24384000"/>
              <a:gd name="connsiteY29" fmla="*/ 0 h 13742530"/>
              <a:gd name="connsiteX30" fmla="*/ 16023771 w 24384000"/>
              <a:gd name="connsiteY30" fmla="*/ 0 h 13742530"/>
              <a:gd name="connsiteX31" fmla="*/ 16476617 w 24384000"/>
              <a:gd name="connsiteY31" fmla="*/ 0 h 13742530"/>
              <a:gd name="connsiteX32" fmla="*/ 16685623 w 24384000"/>
              <a:gd name="connsiteY32" fmla="*/ 0 h 13742530"/>
              <a:gd name="connsiteX33" fmla="*/ 17626149 w 24384000"/>
              <a:gd name="connsiteY33" fmla="*/ 0 h 13742530"/>
              <a:gd name="connsiteX34" fmla="*/ 18078994 w 24384000"/>
              <a:gd name="connsiteY34" fmla="*/ 0 h 13742530"/>
              <a:gd name="connsiteX35" fmla="*/ 18775680 w 24384000"/>
              <a:gd name="connsiteY35" fmla="*/ 0 h 13742530"/>
              <a:gd name="connsiteX36" fmla="*/ 18740846 w 24384000"/>
              <a:gd name="connsiteY36" fmla="*/ 0 h 13742530"/>
              <a:gd name="connsiteX37" fmla="*/ 19925211 w 24384000"/>
              <a:gd name="connsiteY37" fmla="*/ 0 h 13742530"/>
              <a:gd name="connsiteX38" fmla="*/ 20134217 w 24384000"/>
              <a:gd name="connsiteY38" fmla="*/ 0 h 13742530"/>
              <a:gd name="connsiteX39" fmla="*/ 20830903 w 24384000"/>
              <a:gd name="connsiteY39" fmla="*/ 0 h 13742530"/>
              <a:gd name="connsiteX40" fmla="*/ 21039909 w 24384000"/>
              <a:gd name="connsiteY40" fmla="*/ 0 h 13742530"/>
              <a:gd name="connsiteX41" fmla="*/ 21736594 w 24384000"/>
              <a:gd name="connsiteY41" fmla="*/ 0 h 13742530"/>
              <a:gd name="connsiteX42" fmla="*/ 22920960 w 24384000"/>
              <a:gd name="connsiteY42" fmla="*/ 0 h 13742530"/>
              <a:gd name="connsiteX43" fmla="*/ 23617646 w 24384000"/>
              <a:gd name="connsiteY43" fmla="*/ 0 h 13742530"/>
              <a:gd name="connsiteX44" fmla="*/ 24384000 w 24384000"/>
              <a:gd name="connsiteY44" fmla="*/ 0 h 13742530"/>
              <a:gd name="connsiteX45" fmla="*/ 24384000 w 24384000"/>
              <a:gd name="connsiteY45" fmla="*/ 549701 h 13742530"/>
              <a:gd name="connsiteX46" fmla="*/ 24384000 w 24384000"/>
              <a:gd name="connsiteY46" fmla="*/ 961977 h 13742530"/>
              <a:gd name="connsiteX47" fmla="*/ 24384000 w 24384000"/>
              <a:gd name="connsiteY47" fmla="*/ 1786529 h 13742530"/>
              <a:gd name="connsiteX48" fmla="*/ 24384000 w 24384000"/>
              <a:gd name="connsiteY48" fmla="*/ 2336230 h 13742530"/>
              <a:gd name="connsiteX49" fmla="*/ 24384000 w 24384000"/>
              <a:gd name="connsiteY49" fmla="*/ 3023357 h 13742530"/>
              <a:gd name="connsiteX50" fmla="*/ 24384000 w 24384000"/>
              <a:gd name="connsiteY50" fmla="*/ 3710483 h 13742530"/>
              <a:gd name="connsiteX51" fmla="*/ 24384000 w 24384000"/>
              <a:gd name="connsiteY51" fmla="*/ 4535035 h 13742530"/>
              <a:gd name="connsiteX52" fmla="*/ 24384000 w 24384000"/>
              <a:gd name="connsiteY52" fmla="*/ 4809886 h 13742530"/>
              <a:gd name="connsiteX53" fmla="*/ 24384000 w 24384000"/>
              <a:gd name="connsiteY53" fmla="*/ 5771863 h 13742530"/>
              <a:gd name="connsiteX54" fmla="*/ 24384000 w 24384000"/>
              <a:gd name="connsiteY54" fmla="*/ 6321564 h 13742530"/>
              <a:gd name="connsiteX55" fmla="*/ 24384000 w 24384000"/>
              <a:gd name="connsiteY55" fmla="*/ 6733840 h 13742530"/>
              <a:gd name="connsiteX56" fmla="*/ 24384000 w 24384000"/>
              <a:gd name="connsiteY56" fmla="*/ 7558392 h 13742530"/>
              <a:gd name="connsiteX57" fmla="*/ 24384000 w 24384000"/>
              <a:gd name="connsiteY57" fmla="*/ 8382943 h 13742530"/>
              <a:gd name="connsiteX58" fmla="*/ 24384000 w 24384000"/>
              <a:gd name="connsiteY58" fmla="*/ 9344920 h 13742530"/>
              <a:gd name="connsiteX59" fmla="*/ 24384000 w 24384000"/>
              <a:gd name="connsiteY59" fmla="*/ 10169472 h 13742530"/>
              <a:gd name="connsiteX60" fmla="*/ 24384000 w 24384000"/>
              <a:gd name="connsiteY60" fmla="*/ 10581748 h 13742530"/>
              <a:gd name="connsiteX61" fmla="*/ 24384000 w 24384000"/>
              <a:gd name="connsiteY61" fmla="*/ 10856599 h 13742530"/>
              <a:gd name="connsiteX62" fmla="*/ 24384000 w 24384000"/>
              <a:gd name="connsiteY62" fmla="*/ 11268875 h 13742530"/>
              <a:gd name="connsiteX63" fmla="*/ 24384000 w 24384000"/>
              <a:gd name="connsiteY63" fmla="*/ 12093426 h 13742530"/>
              <a:gd name="connsiteX64" fmla="*/ 24384000 w 24384000"/>
              <a:gd name="connsiteY64" fmla="*/ 12643128 h 13742530"/>
              <a:gd name="connsiteX65" fmla="*/ 24384000 w 24384000"/>
              <a:gd name="connsiteY65" fmla="*/ 13742530 h 13742530"/>
              <a:gd name="connsiteX66" fmla="*/ 23687314 w 24384000"/>
              <a:gd name="connsiteY66" fmla="*/ 13742530 h 13742530"/>
              <a:gd name="connsiteX67" fmla="*/ 23478309 w 24384000"/>
              <a:gd name="connsiteY67" fmla="*/ 13742530 h 13742530"/>
              <a:gd name="connsiteX68" fmla="*/ 23269303 w 24384000"/>
              <a:gd name="connsiteY68" fmla="*/ 13742530 h 13742530"/>
              <a:gd name="connsiteX69" fmla="*/ 22328777 w 24384000"/>
              <a:gd name="connsiteY69" fmla="*/ 13742530 h 13742530"/>
              <a:gd name="connsiteX70" fmla="*/ 22119771 w 24384000"/>
              <a:gd name="connsiteY70" fmla="*/ 13742530 h 13742530"/>
              <a:gd name="connsiteX71" fmla="*/ 20935406 w 24384000"/>
              <a:gd name="connsiteY71" fmla="*/ 13742530 h 13742530"/>
              <a:gd name="connsiteX72" fmla="*/ 20238720 w 24384000"/>
              <a:gd name="connsiteY72" fmla="*/ 13742530 h 13742530"/>
              <a:gd name="connsiteX73" fmla="*/ 19298194 w 24384000"/>
              <a:gd name="connsiteY73" fmla="*/ 13742530 h 13742530"/>
              <a:gd name="connsiteX74" fmla="*/ 18601509 w 24384000"/>
              <a:gd name="connsiteY74" fmla="*/ 13742530 h 13742530"/>
              <a:gd name="connsiteX75" fmla="*/ 17660983 w 24384000"/>
              <a:gd name="connsiteY75" fmla="*/ 13742530 h 13742530"/>
              <a:gd name="connsiteX76" fmla="*/ 16476617 w 24384000"/>
              <a:gd name="connsiteY76" fmla="*/ 13742530 h 13742530"/>
              <a:gd name="connsiteX77" fmla="*/ 15779931 w 24384000"/>
              <a:gd name="connsiteY77" fmla="*/ 13742530 h 13742530"/>
              <a:gd name="connsiteX78" fmla="*/ 15083246 w 24384000"/>
              <a:gd name="connsiteY78" fmla="*/ 13742530 h 13742530"/>
              <a:gd name="connsiteX79" fmla="*/ 14630400 w 24384000"/>
              <a:gd name="connsiteY79" fmla="*/ 13742530 h 13742530"/>
              <a:gd name="connsiteX80" fmla="*/ 14665234 w 24384000"/>
              <a:gd name="connsiteY80" fmla="*/ 13742530 h 13742530"/>
              <a:gd name="connsiteX81" fmla="*/ 14700069 w 24384000"/>
              <a:gd name="connsiteY81" fmla="*/ 13742530 h 13742530"/>
              <a:gd name="connsiteX82" fmla="*/ 13515703 w 24384000"/>
              <a:gd name="connsiteY82" fmla="*/ 13742530 h 13742530"/>
              <a:gd name="connsiteX83" fmla="*/ 12819017 w 24384000"/>
              <a:gd name="connsiteY83" fmla="*/ 13742530 h 13742530"/>
              <a:gd name="connsiteX84" fmla="*/ 11878491 w 24384000"/>
              <a:gd name="connsiteY84" fmla="*/ 13742530 h 13742530"/>
              <a:gd name="connsiteX85" fmla="*/ 10694126 w 24384000"/>
              <a:gd name="connsiteY85" fmla="*/ 13742530 h 13742530"/>
              <a:gd name="connsiteX86" fmla="*/ 10728960 w 24384000"/>
              <a:gd name="connsiteY86" fmla="*/ 13742530 h 13742530"/>
              <a:gd name="connsiteX87" fmla="*/ 10519954 w 24384000"/>
              <a:gd name="connsiteY87" fmla="*/ 13742530 h 13742530"/>
              <a:gd name="connsiteX88" fmla="*/ 9579429 w 24384000"/>
              <a:gd name="connsiteY88" fmla="*/ 13742530 h 13742530"/>
              <a:gd name="connsiteX89" fmla="*/ 8638903 w 24384000"/>
              <a:gd name="connsiteY89" fmla="*/ 13742530 h 13742530"/>
              <a:gd name="connsiteX90" fmla="*/ 8186057 w 24384000"/>
              <a:gd name="connsiteY90" fmla="*/ 13742530 h 13742530"/>
              <a:gd name="connsiteX91" fmla="*/ 7001691 w 24384000"/>
              <a:gd name="connsiteY91" fmla="*/ 13742530 h 13742530"/>
              <a:gd name="connsiteX92" fmla="*/ 6061166 w 24384000"/>
              <a:gd name="connsiteY92" fmla="*/ 13742530 h 13742530"/>
              <a:gd name="connsiteX93" fmla="*/ 4876800 w 24384000"/>
              <a:gd name="connsiteY93" fmla="*/ 13742530 h 13742530"/>
              <a:gd name="connsiteX94" fmla="*/ 4911634 w 24384000"/>
              <a:gd name="connsiteY94" fmla="*/ 13742530 h 13742530"/>
              <a:gd name="connsiteX95" fmla="*/ 4214949 w 24384000"/>
              <a:gd name="connsiteY95" fmla="*/ 13742530 h 13742530"/>
              <a:gd name="connsiteX96" fmla="*/ 4005943 w 24384000"/>
              <a:gd name="connsiteY96" fmla="*/ 13742530 h 13742530"/>
              <a:gd name="connsiteX97" fmla="*/ 3553097 w 24384000"/>
              <a:gd name="connsiteY97" fmla="*/ 13742530 h 13742530"/>
              <a:gd name="connsiteX98" fmla="*/ 3100251 w 24384000"/>
              <a:gd name="connsiteY98" fmla="*/ 13742530 h 13742530"/>
              <a:gd name="connsiteX99" fmla="*/ 1915886 w 24384000"/>
              <a:gd name="connsiteY99" fmla="*/ 13742530 h 13742530"/>
              <a:gd name="connsiteX100" fmla="*/ 1219200 w 24384000"/>
              <a:gd name="connsiteY100" fmla="*/ 13742530 h 13742530"/>
              <a:gd name="connsiteX101" fmla="*/ 0 w 24384000"/>
              <a:gd name="connsiteY101" fmla="*/ 13742530 h 13742530"/>
              <a:gd name="connsiteX102" fmla="*/ 0 w 24384000"/>
              <a:gd name="connsiteY102" fmla="*/ 13467679 h 13742530"/>
              <a:gd name="connsiteX103" fmla="*/ 0 w 24384000"/>
              <a:gd name="connsiteY103" fmla="*/ 13192829 h 13742530"/>
              <a:gd name="connsiteX104" fmla="*/ 0 w 24384000"/>
              <a:gd name="connsiteY104" fmla="*/ 12780553 h 13742530"/>
              <a:gd name="connsiteX105" fmla="*/ 0 w 24384000"/>
              <a:gd name="connsiteY105" fmla="*/ 11818576 h 13742530"/>
              <a:gd name="connsiteX106" fmla="*/ 0 w 24384000"/>
              <a:gd name="connsiteY106" fmla="*/ 11543725 h 13742530"/>
              <a:gd name="connsiteX107" fmla="*/ 0 w 24384000"/>
              <a:gd name="connsiteY107" fmla="*/ 11131449 h 13742530"/>
              <a:gd name="connsiteX108" fmla="*/ 0 w 24384000"/>
              <a:gd name="connsiteY108" fmla="*/ 10581748 h 13742530"/>
              <a:gd name="connsiteX109" fmla="*/ 0 w 24384000"/>
              <a:gd name="connsiteY109" fmla="*/ 9894622 h 13742530"/>
              <a:gd name="connsiteX110" fmla="*/ 0 w 24384000"/>
              <a:gd name="connsiteY110" fmla="*/ 9619771 h 13742530"/>
              <a:gd name="connsiteX111" fmla="*/ 0 w 24384000"/>
              <a:gd name="connsiteY111" fmla="*/ 9070070 h 13742530"/>
              <a:gd name="connsiteX112" fmla="*/ 0 w 24384000"/>
              <a:gd name="connsiteY112" fmla="*/ 8520369 h 13742530"/>
              <a:gd name="connsiteX113" fmla="*/ 0 w 24384000"/>
              <a:gd name="connsiteY113" fmla="*/ 7833242 h 13742530"/>
              <a:gd name="connsiteX114" fmla="*/ 0 w 24384000"/>
              <a:gd name="connsiteY114" fmla="*/ 6871265 h 13742530"/>
              <a:gd name="connsiteX115" fmla="*/ 0 w 24384000"/>
              <a:gd name="connsiteY115" fmla="*/ 6321564 h 13742530"/>
              <a:gd name="connsiteX116" fmla="*/ 0 w 24384000"/>
              <a:gd name="connsiteY116" fmla="*/ 5359587 h 13742530"/>
              <a:gd name="connsiteX117" fmla="*/ 0 w 24384000"/>
              <a:gd name="connsiteY117" fmla="*/ 4809885 h 13742530"/>
              <a:gd name="connsiteX118" fmla="*/ 0 w 24384000"/>
              <a:gd name="connsiteY118" fmla="*/ 4260184 h 13742530"/>
              <a:gd name="connsiteX119" fmla="*/ 0 w 24384000"/>
              <a:gd name="connsiteY119" fmla="*/ 3985334 h 13742530"/>
              <a:gd name="connsiteX120" fmla="*/ 0 w 24384000"/>
              <a:gd name="connsiteY120" fmla="*/ 3710483 h 13742530"/>
              <a:gd name="connsiteX121" fmla="*/ 0 w 24384000"/>
              <a:gd name="connsiteY121" fmla="*/ 3160782 h 13742530"/>
              <a:gd name="connsiteX122" fmla="*/ 0 w 24384000"/>
              <a:gd name="connsiteY122" fmla="*/ 2748506 h 13742530"/>
              <a:gd name="connsiteX123" fmla="*/ 0 w 24384000"/>
              <a:gd name="connsiteY123" fmla="*/ 2061379 h 13742530"/>
              <a:gd name="connsiteX124" fmla="*/ 0 w 24384000"/>
              <a:gd name="connsiteY124" fmla="*/ 1649104 h 13742530"/>
              <a:gd name="connsiteX125" fmla="*/ 0 w 24384000"/>
              <a:gd name="connsiteY125" fmla="*/ 687126 h 13742530"/>
              <a:gd name="connsiteX126" fmla="*/ 0 w 24384000"/>
              <a:gd name="connsiteY126" fmla="*/ 0 h 1374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4384000" h="13742530" fill="none" extrusionOk="0">
                <a:moveTo>
                  <a:pt x="0" y="0"/>
                </a:moveTo>
                <a:cubicBezTo>
                  <a:pt x="94052" y="-5649"/>
                  <a:pt x="132308" y="-951"/>
                  <a:pt x="209006" y="0"/>
                </a:cubicBezTo>
                <a:cubicBezTo>
                  <a:pt x="132308" y="-951"/>
                  <a:pt x="184709" y="906"/>
                  <a:pt x="174171" y="0"/>
                </a:cubicBezTo>
                <a:cubicBezTo>
                  <a:pt x="184709" y="906"/>
                  <a:pt x="779405" y="-58008"/>
                  <a:pt x="1358537" y="0"/>
                </a:cubicBezTo>
                <a:cubicBezTo>
                  <a:pt x="1937669" y="58008"/>
                  <a:pt x="1875771" y="-25847"/>
                  <a:pt x="2055223" y="0"/>
                </a:cubicBezTo>
                <a:cubicBezTo>
                  <a:pt x="2234675" y="25847"/>
                  <a:pt x="2213152" y="4032"/>
                  <a:pt x="2264229" y="0"/>
                </a:cubicBezTo>
                <a:cubicBezTo>
                  <a:pt x="2315306" y="-4032"/>
                  <a:pt x="2708991" y="22241"/>
                  <a:pt x="2960914" y="0"/>
                </a:cubicBezTo>
                <a:cubicBezTo>
                  <a:pt x="3212838" y="-22241"/>
                  <a:pt x="3758154" y="-2522"/>
                  <a:pt x="4145280" y="0"/>
                </a:cubicBezTo>
                <a:cubicBezTo>
                  <a:pt x="3758154" y="-2522"/>
                  <a:pt x="4125007" y="-377"/>
                  <a:pt x="4110446" y="0"/>
                </a:cubicBezTo>
                <a:cubicBezTo>
                  <a:pt x="4125007" y="-377"/>
                  <a:pt x="4254531" y="-8726"/>
                  <a:pt x="4319451" y="0"/>
                </a:cubicBezTo>
                <a:cubicBezTo>
                  <a:pt x="4384372" y="8726"/>
                  <a:pt x="4702235" y="9955"/>
                  <a:pt x="5016137" y="0"/>
                </a:cubicBezTo>
                <a:cubicBezTo>
                  <a:pt x="5330039" y="-9955"/>
                  <a:pt x="5559123" y="-33119"/>
                  <a:pt x="5712823" y="0"/>
                </a:cubicBezTo>
                <a:cubicBezTo>
                  <a:pt x="5559123" y="-33119"/>
                  <a:pt x="5694524" y="1368"/>
                  <a:pt x="5677989" y="0"/>
                </a:cubicBezTo>
                <a:cubicBezTo>
                  <a:pt x="5694524" y="1368"/>
                  <a:pt x="6072113" y="-14349"/>
                  <a:pt x="6374674" y="0"/>
                </a:cubicBezTo>
                <a:cubicBezTo>
                  <a:pt x="6677235" y="14349"/>
                  <a:pt x="6529254" y="9312"/>
                  <a:pt x="6583680" y="0"/>
                </a:cubicBezTo>
                <a:cubicBezTo>
                  <a:pt x="6638106" y="-9312"/>
                  <a:pt x="7108765" y="31919"/>
                  <a:pt x="7524206" y="0"/>
                </a:cubicBezTo>
                <a:cubicBezTo>
                  <a:pt x="7939647" y="-31919"/>
                  <a:pt x="7793734" y="-7221"/>
                  <a:pt x="7977051" y="0"/>
                </a:cubicBezTo>
                <a:cubicBezTo>
                  <a:pt x="8160368" y="7221"/>
                  <a:pt x="8096690" y="-7164"/>
                  <a:pt x="8186057" y="0"/>
                </a:cubicBezTo>
                <a:cubicBezTo>
                  <a:pt x="8275424" y="7164"/>
                  <a:pt x="8699348" y="-10309"/>
                  <a:pt x="8882743" y="0"/>
                </a:cubicBezTo>
                <a:cubicBezTo>
                  <a:pt x="9066138" y="10309"/>
                  <a:pt x="9544979" y="11147"/>
                  <a:pt x="10067109" y="0"/>
                </a:cubicBezTo>
                <a:cubicBezTo>
                  <a:pt x="10589239" y="-11147"/>
                  <a:pt x="10352677" y="16370"/>
                  <a:pt x="10519954" y="0"/>
                </a:cubicBezTo>
                <a:cubicBezTo>
                  <a:pt x="10687231" y="-16370"/>
                  <a:pt x="10874578" y="-15720"/>
                  <a:pt x="11216640" y="0"/>
                </a:cubicBezTo>
                <a:cubicBezTo>
                  <a:pt x="11558702" y="15720"/>
                  <a:pt x="11352866" y="-8428"/>
                  <a:pt x="11425646" y="0"/>
                </a:cubicBezTo>
                <a:cubicBezTo>
                  <a:pt x="11498426" y="8428"/>
                  <a:pt x="11898295" y="28201"/>
                  <a:pt x="12122331" y="0"/>
                </a:cubicBezTo>
                <a:cubicBezTo>
                  <a:pt x="12346367" y="-28201"/>
                  <a:pt x="12454255" y="20863"/>
                  <a:pt x="12575177" y="0"/>
                </a:cubicBezTo>
                <a:cubicBezTo>
                  <a:pt x="12696099" y="-20863"/>
                  <a:pt x="13130878" y="-15538"/>
                  <a:pt x="13271863" y="0"/>
                </a:cubicBezTo>
                <a:cubicBezTo>
                  <a:pt x="13412848" y="15538"/>
                  <a:pt x="13882211" y="430"/>
                  <a:pt x="14212389" y="0"/>
                </a:cubicBezTo>
                <a:cubicBezTo>
                  <a:pt x="14542567" y="-430"/>
                  <a:pt x="14348982" y="-808"/>
                  <a:pt x="14421394" y="0"/>
                </a:cubicBezTo>
                <a:cubicBezTo>
                  <a:pt x="14493807" y="808"/>
                  <a:pt x="14929707" y="-25050"/>
                  <a:pt x="15361920" y="0"/>
                </a:cubicBezTo>
                <a:cubicBezTo>
                  <a:pt x="15794133" y="25050"/>
                  <a:pt x="15892615" y="206"/>
                  <a:pt x="16058606" y="0"/>
                </a:cubicBezTo>
                <a:cubicBezTo>
                  <a:pt x="15892615" y="206"/>
                  <a:pt x="16039305" y="757"/>
                  <a:pt x="16023771" y="0"/>
                </a:cubicBezTo>
                <a:cubicBezTo>
                  <a:pt x="16039305" y="757"/>
                  <a:pt x="16377940" y="10720"/>
                  <a:pt x="16476617" y="0"/>
                </a:cubicBezTo>
                <a:cubicBezTo>
                  <a:pt x="16575294" y="-10720"/>
                  <a:pt x="16591925" y="9523"/>
                  <a:pt x="16685623" y="0"/>
                </a:cubicBezTo>
                <a:cubicBezTo>
                  <a:pt x="16779321" y="-9523"/>
                  <a:pt x="17324540" y="10112"/>
                  <a:pt x="17626149" y="0"/>
                </a:cubicBezTo>
                <a:cubicBezTo>
                  <a:pt x="17927758" y="-10112"/>
                  <a:pt x="17913217" y="18572"/>
                  <a:pt x="18078994" y="0"/>
                </a:cubicBezTo>
                <a:cubicBezTo>
                  <a:pt x="18244772" y="-18572"/>
                  <a:pt x="18464279" y="13884"/>
                  <a:pt x="18775680" y="0"/>
                </a:cubicBezTo>
                <a:cubicBezTo>
                  <a:pt x="18464279" y="13884"/>
                  <a:pt x="18749160" y="-1028"/>
                  <a:pt x="18740846" y="0"/>
                </a:cubicBezTo>
                <a:cubicBezTo>
                  <a:pt x="18749160" y="-1028"/>
                  <a:pt x="19616316" y="-44198"/>
                  <a:pt x="19925211" y="0"/>
                </a:cubicBezTo>
                <a:cubicBezTo>
                  <a:pt x="20234106" y="44198"/>
                  <a:pt x="20033008" y="-6800"/>
                  <a:pt x="20134217" y="0"/>
                </a:cubicBezTo>
                <a:cubicBezTo>
                  <a:pt x="20235426" y="6800"/>
                  <a:pt x="20514019" y="-13277"/>
                  <a:pt x="20830903" y="0"/>
                </a:cubicBezTo>
                <a:cubicBezTo>
                  <a:pt x="21147787" y="13277"/>
                  <a:pt x="20993836" y="7425"/>
                  <a:pt x="21039909" y="0"/>
                </a:cubicBezTo>
                <a:cubicBezTo>
                  <a:pt x="21085982" y="-7425"/>
                  <a:pt x="21456296" y="-33382"/>
                  <a:pt x="21736594" y="0"/>
                </a:cubicBezTo>
                <a:cubicBezTo>
                  <a:pt x="22016893" y="33382"/>
                  <a:pt x="22432824" y="-44651"/>
                  <a:pt x="22920960" y="0"/>
                </a:cubicBezTo>
                <a:cubicBezTo>
                  <a:pt x="23409096" y="44651"/>
                  <a:pt x="23396218" y="-12977"/>
                  <a:pt x="23617646" y="0"/>
                </a:cubicBezTo>
                <a:cubicBezTo>
                  <a:pt x="23839074" y="12977"/>
                  <a:pt x="24014320" y="-3102"/>
                  <a:pt x="24384000" y="0"/>
                </a:cubicBezTo>
                <a:cubicBezTo>
                  <a:pt x="24391953" y="225349"/>
                  <a:pt x="24364466" y="436582"/>
                  <a:pt x="24384000" y="549701"/>
                </a:cubicBezTo>
                <a:cubicBezTo>
                  <a:pt x="24403534" y="662820"/>
                  <a:pt x="24380303" y="812075"/>
                  <a:pt x="24384000" y="961977"/>
                </a:cubicBezTo>
                <a:cubicBezTo>
                  <a:pt x="24387697" y="1111879"/>
                  <a:pt x="24386491" y="1616538"/>
                  <a:pt x="24384000" y="1786529"/>
                </a:cubicBezTo>
                <a:cubicBezTo>
                  <a:pt x="24381509" y="1956520"/>
                  <a:pt x="24374097" y="2211638"/>
                  <a:pt x="24384000" y="2336230"/>
                </a:cubicBezTo>
                <a:cubicBezTo>
                  <a:pt x="24393903" y="2460822"/>
                  <a:pt x="24401860" y="2856765"/>
                  <a:pt x="24384000" y="3023357"/>
                </a:cubicBezTo>
                <a:cubicBezTo>
                  <a:pt x="24366140" y="3189949"/>
                  <a:pt x="24391431" y="3467881"/>
                  <a:pt x="24384000" y="3710483"/>
                </a:cubicBezTo>
                <a:cubicBezTo>
                  <a:pt x="24376569" y="3953085"/>
                  <a:pt x="24398429" y="4333015"/>
                  <a:pt x="24384000" y="4535035"/>
                </a:cubicBezTo>
                <a:cubicBezTo>
                  <a:pt x="24369571" y="4737055"/>
                  <a:pt x="24387617" y="4700761"/>
                  <a:pt x="24384000" y="4809886"/>
                </a:cubicBezTo>
                <a:cubicBezTo>
                  <a:pt x="24380383" y="4919011"/>
                  <a:pt x="24395940" y="5485368"/>
                  <a:pt x="24384000" y="5771863"/>
                </a:cubicBezTo>
                <a:cubicBezTo>
                  <a:pt x="24372060" y="6058358"/>
                  <a:pt x="24387353" y="6154102"/>
                  <a:pt x="24384000" y="6321564"/>
                </a:cubicBezTo>
                <a:cubicBezTo>
                  <a:pt x="24380647" y="6489026"/>
                  <a:pt x="24398645" y="6546826"/>
                  <a:pt x="24384000" y="6733840"/>
                </a:cubicBezTo>
                <a:cubicBezTo>
                  <a:pt x="24369355" y="6920854"/>
                  <a:pt x="24365950" y="7347743"/>
                  <a:pt x="24384000" y="7558392"/>
                </a:cubicBezTo>
                <a:cubicBezTo>
                  <a:pt x="24402050" y="7769041"/>
                  <a:pt x="24353787" y="8080070"/>
                  <a:pt x="24384000" y="8382943"/>
                </a:cubicBezTo>
                <a:cubicBezTo>
                  <a:pt x="24414213" y="8685816"/>
                  <a:pt x="24348332" y="9122598"/>
                  <a:pt x="24384000" y="9344920"/>
                </a:cubicBezTo>
                <a:cubicBezTo>
                  <a:pt x="24419668" y="9567242"/>
                  <a:pt x="24370207" y="9784714"/>
                  <a:pt x="24384000" y="10169472"/>
                </a:cubicBezTo>
                <a:cubicBezTo>
                  <a:pt x="24397793" y="10554230"/>
                  <a:pt x="24370008" y="10458334"/>
                  <a:pt x="24384000" y="10581748"/>
                </a:cubicBezTo>
                <a:cubicBezTo>
                  <a:pt x="24397992" y="10705162"/>
                  <a:pt x="24384230" y="10722015"/>
                  <a:pt x="24384000" y="10856599"/>
                </a:cubicBezTo>
                <a:cubicBezTo>
                  <a:pt x="24383770" y="10991183"/>
                  <a:pt x="24397046" y="11129346"/>
                  <a:pt x="24384000" y="11268875"/>
                </a:cubicBezTo>
                <a:cubicBezTo>
                  <a:pt x="24370954" y="11408404"/>
                  <a:pt x="24419328" y="11860398"/>
                  <a:pt x="24384000" y="12093426"/>
                </a:cubicBezTo>
                <a:cubicBezTo>
                  <a:pt x="24348672" y="12326454"/>
                  <a:pt x="24386542" y="12419086"/>
                  <a:pt x="24384000" y="12643128"/>
                </a:cubicBezTo>
                <a:cubicBezTo>
                  <a:pt x="24381458" y="12867170"/>
                  <a:pt x="24342435" y="13246459"/>
                  <a:pt x="24384000" y="13742530"/>
                </a:cubicBezTo>
                <a:cubicBezTo>
                  <a:pt x="24127705" y="13716008"/>
                  <a:pt x="23943059" y="13764496"/>
                  <a:pt x="23687314" y="13742530"/>
                </a:cubicBezTo>
                <a:cubicBezTo>
                  <a:pt x="23431569" y="13720564"/>
                  <a:pt x="23556801" y="13738284"/>
                  <a:pt x="23478309" y="13742530"/>
                </a:cubicBezTo>
                <a:cubicBezTo>
                  <a:pt x="23399818" y="13746776"/>
                  <a:pt x="23311560" y="13745167"/>
                  <a:pt x="23269303" y="13742530"/>
                </a:cubicBezTo>
                <a:cubicBezTo>
                  <a:pt x="23227046" y="13739893"/>
                  <a:pt x="22678475" y="13711011"/>
                  <a:pt x="22328777" y="13742530"/>
                </a:cubicBezTo>
                <a:cubicBezTo>
                  <a:pt x="21979079" y="13774049"/>
                  <a:pt x="22187814" y="13735511"/>
                  <a:pt x="22119771" y="13742530"/>
                </a:cubicBezTo>
                <a:cubicBezTo>
                  <a:pt x="22051728" y="13749549"/>
                  <a:pt x="21219076" y="13786543"/>
                  <a:pt x="20935406" y="13742530"/>
                </a:cubicBezTo>
                <a:cubicBezTo>
                  <a:pt x="20651736" y="13698517"/>
                  <a:pt x="20386273" y="13774747"/>
                  <a:pt x="20238720" y="13742530"/>
                </a:cubicBezTo>
                <a:cubicBezTo>
                  <a:pt x="20091167" y="13710313"/>
                  <a:pt x="19595752" y="13772483"/>
                  <a:pt x="19298194" y="13742530"/>
                </a:cubicBezTo>
                <a:cubicBezTo>
                  <a:pt x="19000636" y="13712577"/>
                  <a:pt x="18868090" y="13718429"/>
                  <a:pt x="18601509" y="13742530"/>
                </a:cubicBezTo>
                <a:cubicBezTo>
                  <a:pt x="18334929" y="13766631"/>
                  <a:pt x="17917705" y="13758729"/>
                  <a:pt x="17660983" y="13742530"/>
                </a:cubicBezTo>
                <a:cubicBezTo>
                  <a:pt x="17404261" y="13726331"/>
                  <a:pt x="16830059" y="13793349"/>
                  <a:pt x="16476617" y="13742530"/>
                </a:cubicBezTo>
                <a:cubicBezTo>
                  <a:pt x="16123175" y="13691711"/>
                  <a:pt x="15961266" y="13768070"/>
                  <a:pt x="15779931" y="13742530"/>
                </a:cubicBezTo>
                <a:cubicBezTo>
                  <a:pt x="15598596" y="13716990"/>
                  <a:pt x="15254190" y="13740668"/>
                  <a:pt x="15083246" y="13742530"/>
                </a:cubicBezTo>
                <a:cubicBezTo>
                  <a:pt x="14912303" y="13744392"/>
                  <a:pt x="14775678" y="13748854"/>
                  <a:pt x="14630400" y="13742530"/>
                </a:cubicBezTo>
                <a:cubicBezTo>
                  <a:pt x="14775678" y="13748854"/>
                  <a:pt x="14654529" y="13743201"/>
                  <a:pt x="14665234" y="13742530"/>
                </a:cubicBezTo>
                <a:cubicBezTo>
                  <a:pt x="14675939" y="13741859"/>
                  <a:pt x="14691963" y="13741631"/>
                  <a:pt x="14700069" y="13742530"/>
                </a:cubicBezTo>
                <a:cubicBezTo>
                  <a:pt x="14691963" y="13741631"/>
                  <a:pt x="14073911" y="13691335"/>
                  <a:pt x="13515703" y="13742530"/>
                </a:cubicBezTo>
                <a:cubicBezTo>
                  <a:pt x="12957495" y="13793725"/>
                  <a:pt x="13041129" y="13724016"/>
                  <a:pt x="12819017" y="13742530"/>
                </a:cubicBezTo>
                <a:cubicBezTo>
                  <a:pt x="12596905" y="13761044"/>
                  <a:pt x="12108217" y="13775061"/>
                  <a:pt x="11878491" y="13742530"/>
                </a:cubicBezTo>
                <a:cubicBezTo>
                  <a:pt x="11648765" y="13709999"/>
                  <a:pt x="11061479" y="13778823"/>
                  <a:pt x="10694126" y="13742530"/>
                </a:cubicBezTo>
                <a:cubicBezTo>
                  <a:pt x="11061479" y="13778823"/>
                  <a:pt x="10720410" y="13742483"/>
                  <a:pt x="10728960" y="13742530"/>
                </a:cubicBezTo>
                <a:cubicBezTo>
                  <a:pt x="10720410" y="13742483"/>
                  <a:pt x="10596989" y="13746692"/>
                  <a:pt x="10519954" y="13742530"/>
                </a:cubicBezTo>
                <a:cubicBezTo>
                  <a:pt x="10442919" y="13738368"/>
                  <a:pt x="9992159" y="13760477"/>
                  <a:pt x="9579429" y="13742530"/>
                </a:cubicBezTo>
                <a:cubicBezTo>
                  <a:pt x="9166700" y="13724583"/>
                  <a:pt x="9038409" y="13788102"/>
                  <a:pt x="8638903" y="13742530"/>
                </a:cubicBezTo>
                <a:cubicBezTo>
                  <a:pt x="8239397" y="13696958"/>
                  <a:pt x="8352356" y="13753746"/>
                  <a:pt x="8186057" y="13742530"/>
                </a:cubicBezTo>
                <a:cubicBezTo>
                  <a:pt x="8019758" y="13731314"/>
                  <a:pt x="7450439" y="13778255"/>
                  <a:pt x="7001691" y="13742530"/>
                </a:cubicBezTo>
                <a:cubicBezTo>
                  <a:pt x="6552943" y="13706805"/>
                  <a:pt x="6524710" y="13740507"/>
                  <a:pt x="6061166" y="13742530"/>
                </a:cubicBezTo>
                <a:cubicBezTo>
                  <a:pt x="5597623" y="13744553"/>
                  <a:pt x="5232889" y="13771104"/>
                  <a:pt x="4876800" y="13742530"/>
                </a:cubicBezTo>
                <a:cubicBezTo>
                  <a:pt x="5232889" y="13771104"/>
                  <a:pt x="4898520" y="13743869"/>
                  <a:pt x="4911634" y="13742530"/>
                </a:cubicBezTo>
                <a:cubicBezTo>
                  <a:pt x="4898520" y="13743869"/>
                  <a:pt x="4523117" y="13730306"/>
                  <a:pt x="4214949" y="13742530"/>
                </a:cubicBezTo>
                <a:cubicBezTo>
                  <a:pt x="3906781" y="13754754"/>
                  <a:pt x="4060488" y="13746909"/>
                  <a:pt x="4005943" y="13742530"/>
                </a:cubicBezTo>
                <a:cubicBezTo>
                  <a:pt x="3951398" y="13738151"/>
                  <a:pt x="3745806" y="13730170"/>
                  <a:pt x="3553097" y="13742530"/>
                </a:cubicBezTo>
                <a:cubicBezTo>
                  <a:pt x="3360388" y="13754890"/>
                  <a:pt x="3208532" y="13731707"/>
                  <a:pt x="3100251" y="13742530"/>
                </a:cubicBezTo>
                <a:cubicBezTo>
                  <a:pt x="2991970" y="13753353"/>
                  <a:pt x="2317153" y="13711988"/>
                  <a:pt x="1915886" y="13742530"/>
                </a:cubicBezTo>
                <a:cubicBezTo>
                  <a:pt x="1514619" y="13773072"/>
                  <a:pt x="1561747" y="13769777"/>
                  <a:pt x="1219200" y="13742530"/>
                </a:cubicBezTo>
                <a:cubicBezTo>
                  <a:pt x="876653" y="13715283"/>
                  <a:pt x="560105" y="13743198"/>
                  <a:pt x="0" y="13742530"/>
                </a:cubicBezTo>
                <a:cubicBezTo>
                  <a:pt x="5933" y="13639318"/>
                  <a:pt x="-53" y="13600247"/>
                  <a:pt x="0" y="13467679"/>
                </a:cubicBezTo>
                <a:cubicBezTo>
                  <a:pt x="53" y="13335111"/>
                  <a:pt x="-5692" y="13266562"/>
                  <a:pt x="0" y="13192829"/>
                </a:cubicBezTo>
                <a:cubicBezTo>
                  <a:pt x="5692" y="13119096"/>
                  <a:pt x="-6603" y="12985541"/>
                  <a:pt x="0" y="12780553"/>
                </a:cubicBezTo>
                <a:cubicBezTo>
                  <a:pt x="6603" y="12575565"/>
                  <a:pt x="14163" y="12156987"/>
                  <a:pt x="0" y="11818576"/>
                </a:cubicBezTo>
                <a:cubicBezTo>
                  <a:pt x="-14163" y="11480165"/>
                  <a:pt x="10741" y="11623116"/>
                  <a:pt x="0" y="11543725"/>
                </a:cubicBezTo>
                <a:cubicBezTo>
                  <a:pt x="-10741" y="11464334"/>
                  <a:pt x="6899" y="11277460"/>
                  <a:pt x="0" y="11131449"/>
                </a:cubicBezTo>
                <a:cubicBezTo>
                  <a:pt x="-6899" y="10985438"/>
                  <a:pt x="-25787" y="10710491"/>
                  <a:pt x="0" y="10581748"/>
                </a:cubicBezTo>
                <a:cubicBezTo>
                  <a:pt x="25787" y="10453005"/>
                  <a:pt x="13946" y="10079980"/>
                  <a:pt x="0" y="9894622"/>
                </a:cubicBezTo>
                <a:cubicBezTo>
                  <a:pt x="-13946" y="9709264"/>
                  <a:pt x="-9495" y="9737328"/>
                  <a:pt x="0" y="9619771"/>
                </a:cubicBezTo>
                <a:cubicBezTo>
                  <a:pt x="9495" y="9502214"/>
                  <a:pt x="21695" y="9209495"/>
                  <a:pt x="0" y="9070070"/>
                </a:cubicBezTo>
                <a:cubicBezTo>
                  <a:pt x="-21695" y="8930645"/>
                  <a:pt x="-18800" y="8641191"/>
                  <a:pt x="0" y="8520369"/>
                </a:cubicBezTo>
                <a:cubicBezTo>
                  <a:pt x="18800" y="8399547"/>
                  <a:pt x="-6448" y="8154084"/>
                  <a:pt x="0" y="7833242"/>
                </a:cubicBezTo>
                <a:cubicBezTo>
                  <a:pt x="6448" y="7512400"/>
                  <a:pt x="2100" y="7165556"/>
                  <a:pt x="0" y="6871265"/>
                </a:cubicBezTo>
                <a:cubicBezTo>
                  <a:pt x="-2100" y="6576974"/>
                  <a:pt x="107" y="6538907"/>
                  <a:pt x="0" y="6321564"/>
                </a:cubicBezTo>
                <a:cubicBezTo>
                  <a:pt x="-107" y="6104221"/>
                  <a:pt x="14886" y="5699502"/>
                  <a:pt x="0" y="5359587"/>
                </a:cubicBezTo>
                <a:cubicBezTo>
                  <a:pt x="-14886" y="5019672"/>
                  <a:pt x="-13328" y="5021114"/>
                  <a:pt x="0" y="4809885"/>
                </a:cubicBezTo>
                <a:cubicBezTo>
                  <a:pt x="13328" y="4598656"/>
                  <a:pt x="-26790" y="4496520"/>
                  <a:pt x="0" y="4260184"/>
                </a:cubicBezTo>
                <a:cubicBezTo>
                  <a:pt x="26790" y="4023848"/>
                  <a:pt x="-2944" y="4057985"/>
                  <a:pt x="0" y="3985334"/>
                </a:cubicBezTo>
                <a:cubicBezTo>
                  <a:pt x="2944" y="3912683"/>
                  <a:pt x="-286" y="3803222"/>
                  <a:pt x="0" y="3710483"/>
                </a:cubicBezTo>
                <a:cubicBezTo>
                  <a:pt x="286" y="3617744"/>
                  <a:pt x="-23387" y="3347528"/>
                  <a:pt x="0" y="3160782"/>
                </a:cubicBezTo>
                <a:cubicBezTo>
                  <a:pt x="23387" y="2974036"/>
                  <a:pt x="16447" y="2934966"/>
                  <a:pt x="0" y="2748506"/>
                </a:cubicBezTo>
                <a:cubicBezTo>
                  <a:pt x="-16447" y="2562046"/>
                  <a:pt x="-32034" y="2322316"/>
                  <a:pt x="0" y="2061379"/>
                </a:cubicBezTo>
                <a:cubicBezTo>
                  <a:pt x="32034" y="1800442"/>
                  <a:pt x="15447" y="1744259"/>
                  <a:pt x="0" y="1649104"/>
                </a:cubicBezTo>
                <a:cubicBezTo>
                  <a:pt x="-15447" y="1553950"/>
                  <a:pt x="-2877" y="951873"/>
                  <a:pt x="0" y="687126"/>
                </a:cubicBezTo>
                <a:cubicBezTo>
                  <a:pt x="2877" y="422379"/>
                  <a:pt x="-4484" y="238809"/>
                  <a:pt x="0" y="0"/>
                </a:cubicBezTo>
                <a:close/>
              </a:path>
              <a:path w="24384000" h="13742530" stroke="0" extrusionOk="0">
                <a:moveTo>
                  <a:pt x="0" y="0"/>
                </a:moveTo>
                <a:cubicBezTo>
                  <a:pt x="97913" y="-7293"/>
                  <a:pt x="261080" y="3178"/>
                  <a:pt x="452846" y="0"/>
                </a:cubicBezTo>
                <a:cubicBezTo>
                  <a:pt x="644612" y="-3178"/>
                  <a:pt x="801197" y="18456"/>
                  <a:pt x="905691" y="0"/>
                </a:cubicBezTo>
                <a:cubicBezTo>
                  <a:pt x="1010186" y="-18456"/>
                  <a:pt x="1035021" y="-6280"/>
                  <a:pt x="1114697" y="0"/>
                </a:cubicBezTo>
                <a:cubicBezTo>
                  <a:pt x="1194373" y="6280"/>
                  <a:pt x="1253774" y="-7250"/>
                  <a:pt x="1323703" y="0"/>
                </a:cubicBezTo>
                <a:cubicBezTo>
                  <a:pt x="1393632" y="7250"/>
                  <a:pt x="1596189" y="-6814"/>
                  <a:pt x="1776549" y="0"/>
                </a:cubicBezTo>
                <a:cubicBezTo>
                  <a:pt x="1956909" y="6814"/>
                  <a:pt x="2325184" y="-44070"/>
                  <a:pt x="2717074" y="0"/>
                </a:cubicBezTo>
                <a:cubicBezTo>
                  <a:pt x="3108965" y="44070"/>
                  <a:pt x="3010289" y="-16585"/>
                  <a:pt x="3169920" y="0"/>
                </a:cubicBezTo>
                <a:cubicBezTo>
                  <a:pt x="3329551" y="16585"/>
                  <a:pt x="3728815" y="-18481"/>
                  <a:pt x="4110446" y="0"/>
                </a:cubicBezTo>
                <a:cubicBezTo>
                  <a:pt x="4492077" y="18481"/>
                  <a:pt x="4228801" y="-1340"/>
                  <a:pt x="4319451" y="0"/>
                </a:cubicBezTo>
                <a:cubicBezTo>
                  <a:pt x="4410102" y="1340"/>
                  <a:pt x="4625276" y="-225"/>
                  <a:pt x="4772297" y="0"/>
                </a:cubicBezTo>
                <a:cubicBezTo>
                  <a:pt x="4625276" y="-225"/>
                  <a:pt x="4754078" y="1263"/>
                  <a:pt x="4737463" y="0"/>
                </a:cubicBezTo>
                <a:cubicBezTo>
                  <a:pt x="4754078" y="1263"/>
                  <a:pt x="5395611" y="35868"/>
                  <a:pt x="5921829" y="0"/>
                </a:cubicBezTo>
                <a:cubicBezTo>
                  <a:pt x="6448047" y="-35868"/>
                  <a:pt x="6738037" y="-28222"/>
                  <a:pt x="7106194" y="0"/>
                </a:cubicBezTo>
                <a:cubicBezTo>
                  <a:pt x="6738037" y="-28222"/>
                  <a:pt x="7084919" y="468"/>
                  <a:pt x="7071360" y="0"/>
                </a:cubicBezTo>
                <a:cubicBezTo>
                  <a:pt x="7084919" y="468"/>
                  <a:pt x="7746666" y="-38307"/>
                  <a:pt x="8255726" y="0"/>
                </a:cubicBezTo>
                <a:cubicBezTo>
                  <a:pt x="8764786" y="38307"/>
                  <a:pt x="8738620" y="-35280"/>
                  <a:pt x="9196251" y="0"/>
                </a:cubicBezTo>
                <a:cubicBezTo>
                  <a:pt x="8738620" y="-35280"/>
                  <a:pt x="9169798" y="539"/>
                  <a:pt x="9161417" y="0"/>
                </a:cubicBezTo>
                <a:cubicBezTo>
                  <a:pt x="9153036" y="-539"/>
                  <a:pt x="9143716" y="1236"/>
                  <a:pt x="9126583" y="0"/>
                </a:cubicBezTo>
                <a:cubicBezTo>
                  <a:pt x="9143716" y="1236"/>
                  <a:pt x="9725466" y="19622"/>
                  <a:pt x="10067109" y="0"/>
                </a:cubicBezTo>
                <a:cubicBezTo>
                  <a:pt x="10408752" y="-19622"/>
                  <a:pt x="10525236" y="17577"/>
                  <a:pt x="10763794" y="0"/>
                </a:cubicBezTo>
                <a:cubicBezTo>
                  <a:pt x="11002352" y="-17577"/>
                  <a:pt x="11674611" y="40470"/>
                  <a:pt x="11948160" y="0"/>
                </a:cubicBezTo>
                <a:cubicBezTo>
                  <a:pt x="12221709" y="-40470"/>
                  <a:pt x="12473670" y="12140"/>
                  <a:pt x="12644846" y="0"/>
                </a:cubicBezTo>
                <a:cubicBezTo>
                  <a:pt x="12816022" y="-12140"/>
                  <a:pt x="13174900" y="13106"/>
                  <a:pt x="13341531" y="0"/>
                </a:cubicBezTo>
                <a:cubicBezTo>
                  <a:pt x="13508163" y="-13106"/>
                  <a:pt x="13912894" y="-31298"/>
                  <a:pt x="14282057" y="0"/>
                </a:cubicBezTo>
                <a:cubicBezTo>
                  <a:pt x="14651220" y="31298"/>
                  <a:pt x="14729326" y="1699"/>
                  <a:pt x="14978743" y="0"/>
                </a:cubicBezTo>
                <a:cubicBezTo>
                  <a:pt x="14729326" y="1699"/>
                  <a:pt x="14951866" y="4"/>
                  <a:pt x="14943909" y="0"/>
                </a:cubicBezTo>
                <a:cubicBezTo>
                  <a:pt x="14951866" y="4"/>
                  <a:pt x="15398509" y="30466"/>
                  <a:pt x="15640594" y="0"/>
                </a:cubicBezTo>
                <a:cubicBezTo>
                  <a:pt x="15882679" y="-30466"/>
                  <a:pt x="16315893" y="12688"/>
                  <a:pt x="16824960" y="0"/>
                </a:cubicBezTo>
                <a:cubicBezTo>
                  <a:pt x="17334027" y="-12688"/>
                  <a:pt x="17343970" y="-22394"/>
                  <a:pt x="17521646" y="0"/>
                </a:cubicBezTo>
                <a:cubicBezTo>
                  <a:pt x="17699322" y="22394"/>
                  <a:pt x="18118212" y="44178"/>
                  <a:pt x="18706011" y="0"/>
                </a:cubicBezTo>
                <a:cubicBezTo>
                  <a:pt x="18118212" y="44178"/>
                  <a:pt x="18686252" y="-27"/>
                  <a:pt x="18671177" y="0"/>
                </a:cubicBezTo>
                <a:cubicBezTo>
                  <a:pt x="18686252" y="-27"/>
                  <a:pt x="18822453" y="-10005"/>
                  <a:pt x="18880183" y="0"/>
                </a:cubicBezTo>
                <a:cubicBezTo>
                  <a:pt x="18937913" y="10005"/>
                  <a:pt x="19819374" y="-53245"/>
                  <a:pt x="20064549" y="0"/>
                </a:cubicBezTo>
                <a:cubicBezTo>
                  <a:pt x="20309724" y="53245"/>
                  <a:pt x="20226265" y="2871"/>
                  <a:pt x="20273554" y="0"/>
                </a:cubicBezTo>
                <a:cubicBezTo>
                  <a:pt x="20320844" y="-2871"/>
                  <a:pt x="20512227" y="3"/>
                  <a:pt x="20726400" y="0"/>
                </a:cubicBezTo>
                <a:cubicBezTo>
                  <a:pt x="20512227" y="3"/>
                  <a:pt x="20704871" y="841"/>
                  <a:pt x="20691566" y="0"/>
                </a:cubicBezTo>
                <a:cubicBezTo>
                  <a:pt x="20678261" y="-841"/>
                  <a:pt x="20666856" y="599"/>
                  <a:pt x="20656731" y="0"/>
                </a:cubicBezTo>
                <a:cubicBezTo>
                  <a:pt x="20666856" y="599"/>
                  <a:pt x="20783802" y="-512"/>
                  <a:pt x="20865737" y="0"/>
                </a:cubicBezTo>
                <a:cubicBezTo>
                  <a:pt x="20783802" y="-512"/>
                  <a:pt x="20844458" y="1346"/>
                  <a:pt x="20830903" y="0"/>
                </a:cubicBezTo>
                <a:cubicBezTo>
                  <a:pt x="20844458" y="1346"/>
                  <a:pt x="21667862" y="-1946"/>
                  <a:pt x="22015269" y="0"/>
                </a:cubicBezTo>
                <a:cubicBezTo>
                  <a:pt x="22362676" y="1946"/>
                  <a:pt x="22686566" y="-41683"/>
                  <a:pt x="22955794" y="0"/>
                </a:cubicBezTo>
                <a:cubicBezTo>
                  <a:pt x="23225023" y="41683"/>
                  <a:pt x="23880097" y="9866"/>
                  <a:pt x="24384000" y="0"/>
                </a:cubicBezTo>
                <a:cubicBezTo>
                  <a:pt x="24397676" y="192984"/>
                  <a:pt x="24369597" y="420494"/>
                  <a:pt x="24384000" y="549701"/>
                </a:cubicBezTo>
                <a:cubicBezTo>
                  <a:pt x="24398403" y="678908"/>
                  <a:pt x="24394847" y="941638"/>
                  <a:pt x="24384000" y="1236828"/>
                </a:cubicBezTo>
                <a:cubicBezTo>
                  <a:pt x="24373153" y="1532018"/>
                  <a:pt x="24407991" y="1628526"/>
                  <a:pt x="24384000" y="1786529"/>
                </a:cubicBezTo>
                <a:cubicBezTo>
                  <a:pt x="24360009" y="1944532"/>
                  <a:pt x="24410977" y="2320693"/>
                  <a:pt x="24384000" y="2611081"/>
                </a:cubicBezTo>
                <a:cubicBezTo>
                  <a:pt x="24357023" y="2901469"/>
                  <a:pt x="24416649" y="3039197"/>
                  <a:pt x="24384000" y="3298207"/>
                </a:cubicBezTo>
                <a:cubicBezTo>
                  <a:pt x="24351351" y="3557217"/>
                  <a:pt x="24384411" y="3760024"/>
                  <a:pt x="24384000" y="3985334"/>
                </a:cubicBezTo>
                <a:cubicBezTo>
                  <a:pt x="24383589" y="4210644"/>
                  <a:pt x="24380863" y="4164288"/>
                  <a:pt x="24384000" y="4260184"/>
                </a:cubicBezTo>
                <a:cubicBezTo>
                  <a:pt x="24387138" y="4356080"/>
                  <a:pt x="24368172" y="4855859"/>
                  <a:pt x="24384000" y="5222161"/>
                </a:cubicBezTo>
                <a:cubicBezTo>
                  <a:pt x="24399828" y="5588463"/>
                  <a:pt x="24359391" y="5574298"/>
                  <a:pt x="24384000" y="5771863"/>
                </a:cubicBezTo>
                <a:cubicBezTo>
                  <a:pt x="24408609" y="5969428"/>
                  <a:pt x="24351523" y="6335374"/>
                  <a:pt x="24384000" y="6596414"/>
                </a:cubicBezTo>
                <a:cubicBezTo>
                  <a:pt x="24416477" y="6857454"/>
                  <a:pt x="24394436" y="7033641"/>
                  <a:pt x="24384000" y="7420966"/>
                </a:cubicBezTo>
                <a:cubicBezTo>
                  <a:pt x="24373564" y="7808291"/>
                  <a:pt x="24338413" y="7931212"/>
                  <a:pt x="24384000" y="8382943"/>
                </a:cubicBezTo>
                <a:cubicBezTo>
                  <a:pt x="24429587" y="8834674"/>
                  <a:pt x="24364927" y="8670626"/>
                  <a:pt x="24384000" y="8795219"/>
                </a:cubicBezTo>
                <a:cubicBezTo>
                  <a:pt x="24403073" y="8919812"/>
                  <a:pt x="24417384" y="9320233"/>
                  <a:pt x="24384000" y="9482346"/>
                </a:cubicBezTo>
                <a:cubicBezTo>
                  <a:pt x="24350616" y="9644459"/>
                  <a:pt x="24370016" y="9822552"/>
                  <a:pt x="24384000" y="10032047"/>
                </a:cubicBezTo>
                <a:cubicBezTo>
                  <a:pt x="24397984" y="10241542"/>
                  <a:pt x="24414927" y="10595507"/>
                  <a:pt x="24384000" y="10856599"/>
                </a:cubicBezTo>
                <a:cubicBezTo>
                  <a:pt x="24353073" y="11117691"/>
                  <a:pt x="24366613" y="11133656"/>
                  <a:pt x="24384000" y="11268875"/>
                </a:cubicBezTo>
                <a:cubicBezTo>
                  <a:pt x="24401387" y="11404094"/>
                  <a:pt x="24415406" y="11975415"/>
                  <a:pt x="24384000" y="12230852"/>
                </a:cubicBezTo>
                <a:cubicBezTo>
                  <a:pt x="24352594" y="12486289"/>
                  <a:pt x="24382519" y="12696324"/>
                  <a:pt x="24384000" y="13055404"/>
                </a:cubicBezTo>
                <a:cubicBezTo>
                  <a:pt x="24385481" y="13414484"/>
                  <a:pt x="24358557" y="13433394"/>
                  <a:pt x="24384000" y="13742530"/>
                </a:cubicBezTo>
                <a:cubicBezTo>
                  <a:pt x="24302247" y="13747097"/>
                  <a:pt x="24239910" y="13737320"/>
                  <a:pt x="24174994" y="13742530"/>
                </a:cubicBezTo>
                <a:cubicBezTo>
                  <a:pt x="24239910" y="13737320"/>
                  <a:pt x="24193465" y="13741641"/>
                  <a:pt x="24209829" y="13742530"/>
                </a:cubicBezTo>
                <a:cubicBezTo>
                  <a:pt x="24193465" y="13741641"/>
                  <a:pt x="23461102" y="13786042"/>
                  <a:pt x="23025463" y="13742530"/>
                </a:cubicBezTo>
                <a:cubicBezTo>
                  <a:pt x="22589824" y="13699018"/>
                  <a:pt x="22334631" y="13765311"/>
                  <a:pt x="22084937" y="13742530"/>
                </a:cubicBezTo>
                <a:cubicBezTo>
                  <a:pt x="21835243" y="13719749"/>
                  <a:pt x="21755298" y="13763372"/>
                  <a:pt x="21632091" y="13742530"/>
                </a:cubicBezTo>
                <a:cubicBezTo>
                  <a:pt x="21755298" y="13763372"/>
                  <a:pt x="21658688" y="13741516"/>
                  <a:pt x="21666926" y="13742530"/>
                </a:cubicBezTo>
                <a:cubicBezTo>
                  <a:pt x="21658688" y="13741516"/>
                  <a:pt x="21317098" y="13728040"/>
                  <a:pt x="20970240" y="13742530"/>
                </a:cubicBezTo>
                <a:cubicBezTo>
                  <a:pt x="20623382" y="13757020"/>
                  <a:pt x="20026541" y="13795511"/>
                  <a:pt x="19785874" y="13742530"/>
                </a:cubicBezTo>
                <a:cubicBezTo>
                  <a:pt x="19545207" y="13689549"/>
                  <a:pt x="19372248" y="13725585"/>
                  <a:pt x="19089189" y="13742530"/>
                </a:cubicBezTo>
                <a:cubicBezTo>
                  <a:pt x="18806130" y="13759475"/>
                  <a:pt x="18861777" y="13762230"/>
                  <a:pt x="18636343" y="13742530"/>
                </a:cubicBezTo>
                <a:cubicBezTo>
                  <a:pt x="18410909" y="13722830"/>
                  <a:pt x="18508614" y="13741887"/>
                  <a:pt x="18427337" y="13742530"/>
                </a:cubicBezTo>
                <a:cubicBezTo>
                  <a:pt x="18346060" y="13743173"/>
                  <a:pt x="17766877" y="13754681"/>
                  <a:pt x="17486811" y="13742530"/>
                </a:cubicBezTo>
                <a:cubicBezTo>
                  <a:pt x="17766877" y="13754681"/>
                  <a:pt x="17504518" y="13741183"/>
                  <a:pt x="17521646" y="13742530"/>
                </a:cubicBezTo>
                <a:cubicBezTo>
                  <a:pt x="17504518" y="13741183"/>
                  <a:pt x="17168242" y="13724664"/>
                  <a:pt x="17068800" y="13742530"/>
                </a:cubicBezTo>
                <a:cubicBezTo>
                  <a:pt x="16969358" y="13760396"/>
                  <a:pt x="16729762" y="13749931"/>
                  <a:pt x="16615954" y="13742530"/>
                </a:cubicBezTo>
                <a:cubicBezTo>
                  <a:pt x="16502146" y="13735129"/>
                  <a:pt x="16118910" y="13777485"/>
                  <a:pt x="15675429" y="13742530"/>
                </a:cubicBezTo>
                <a:cubicBezTo>
                  <a:pt x="15231948" y="13707575"/>
                  <a:pt x="15006231" y="13790508"/>
                  <a:pt x="14491063" y="13742530"/>
                </a:cubicBezTo>
                <a:cubicBezTo>
                  <a:pt x="13975895" y="13694552"/>
                  <a:pt x="13638545" y="13689754"/>
                  <a:pt x="13306697" y="13742530"/>
                </a:cubicBezTo>
                <a:cubicBezTo>
                  <a:pt x="12974849" y="13795306"/>
                  <a:pt x="13010927" y="13738124"/>
                  <a:pt x="12853851" y="13742530"/>
                </a:cubicBezTo>
                <a:cubicBezTo>
                  <a:pt x="12696775" y="13746936"/>
                  <a:pt x="12720433" y="13739853"/>
                  <a:pt x="12644846" y="13742530"/>
                </a:cubicBezTo>
                <a:cubicBezTo>
                  <a:pt x="12569259" y="13745207"/>
                  <a:pt x="11755780" y="13710863"/>
                  <a:pt x="11460480" y="13742530"/>
                </a:cubicBezTo>
                <a:cubicBezTo>
                  <a:pt x="11165180" y="13774197"/>
                  <a:pt x="10863137" y="13758796"/>
                  <a:pt x="10276114" y="13742530"/>
                </a:cubicBezTo>
                <a:cubicBezTo>
                  <a:pt x="9689091" y="13726264"/>
                  <a:pt x="9761698" y="13731590"/>
                  <a:pt x="9579429" y="13742530"/>
                </a:cubicBezTo>
                <a:cubicBezTo>
                  <a:pt x="9397161" y="13753470"/>
                  <a:pt x="9249317" y="13722795"/>
                  <a:pt x="9126583" y="13742530"/>
                </a:cubicBezTo>
                <a:cubicBezTo>
                  <a:pt x="9003849" y="13762265"/>
                  <a:pt x="8987219" y="13740329"/>
                  <a:pt x="8917577" y="13742530"/>
                </a:cubicBezTo>
                <a:cubicBezTo>
                  <a:pt x="8847935" y="13744731"/>
                  <a:pt x="8210636" y="13773316"/>
                  <a:pt x="7977051" y="13742530"/>
                </a:cubicBezTo>
                <a:cubicBezTo>
                  <a:pt x="7743466" y="13711744"/>
                  <a:pt x="7149305" y="13780752"/>
                  <a:pt x="6792686" y="13742530"/>
                </a:cubicBezTo>
                <a:cubicBezTo>
                  <a:pt x="6436068" y="13704308"/>
                  <a:pt x="6240096" y="13749828"/>
                  <a:pt x="6096000" y="13742530"/>
                </a:cubicBezTo>
                <a:cubicBezTo>
                  <a:pt x="5951904" y="13735232"/>
                  <a:pt x="5957732" y="13743338"/>
                  <a:pt x="5886994" y="13742530"/>
                </a:cubicBezTo>
                <a:cubicBezTo>
                  <a:pt x="5816256" y="13741722"/>
                  <a:pt x="5025502" y="13781857"/>
                  <a:pt x="4702629" y="13742530"/>
                </a:cubicBezTo>
                <a:cubicBezTo>
                  <a:pt x="4379756" y="13703203"/>
                  <a:pt x="4046363" y="13752798"/>
                  <a:pt x="3518263" y="13742530"/>
                </a:cubicBezTo>
                <a:cubicBezTo>
                  <a:pt x="2990163" y="13732262"/>
                  <a:pt x="3002873" y="13736159"/>
                  <a:pt x="2821577" y="13742530"/>
                </a:cubicBezTo>
                <a:cubicBezTo>
                  <a:pt x="2640281" y="13748901"/>
                  <a:pt x="2714875" y="13735417"/>
                  <a:pt x="2612571" y="13742530"/>
                </a:cubicBezTo>
                <a:cubicBezTo>
                  <a:pt x="2510267" y="13749643"/>
                  <a:pt x="1991477" y="13711663"/>
                  <a:pt x="1428206" y="13742530"/>
                </a:cubicBezTo>
                <a:cubicBezTo>
                  <a:pt x="864936" y="13773397"/>
                  <a:pt x="658546" y="13690371"/>
                  <a:pt x="0" y="13742530"/>
                </a:cubicBezTo>
                <a:cubicBezTo>
                  <a:pt x="-37747" y="13496144"/>
                  <a:pt x="18412" y="13216591"/>
                  <a:pt x="0" y="12917978"/>
                </a:cubicBezTo>
                <a:cubicBezTo>
                  <a:pt x="-18412" y="12619365"/>
                  <a:pt x="12280" y="12416895"/>
                  <a:pt x="0" y="12230852"/>
                </a:cubicBezTo>
                <a:cubicBezTo>
                  <a:pt x="-12280" y="12044809"/>
                  <a:pt x="19135" y="11692034"/>
                  <a:pt x="0" y="11268875"/>
                </a:cubicBezTo>
                <a:cubicBezTo>
                  <a:pt x="-19135" y="10845716"/>
                  <a:pt x="1471" y="11059144"/>
                  <a:pt x="0" y="10856599"/>
                </a:cubicBezTo>
                <a:cubicBezTo>
                  <a:pt x="-1471" y="10654054"/>
                  <a:pt x="12134" y="10167322"/>
                  <a:pt x="0" y="9894622"/>
                </a:cubicBezTo>
                <a:cubicBezTo>
                  <a:pt x="-12134" y="9621922"/>
                  <a:pt x="1635" y="9723508"/>
                  <a:pt x="0" y="9619771"/>
                </a:cubicBezTo>
                <a:cubicBezTo>
                  <a:pt x="-1635" y="9516034"/>
                  <a:pt x="-1409" y="9088519"/>
                  <a:pt x="0" y="8932644"/>
                </a:cubicBezTo>
                <a:cubicBezTo>
                  <a:pt x="1409" y="8776769"/>
                  <a:pt x="-12639" y="8614262"/>
                  <a:pt x="0" y="8520369"/>
                </a:cubicBezTo>
                <a:cubicBezTo>
                  <a:pt x="12639" y="8426477"/>
                  <a:pt x="3002" y="8042544"/>
                  <a:pt x="0" y="7833242"/>
                </a:cubicBezTo>
                <a:cubicBezTo>
                  <a:pt x="-3002" y="7623940"/>
                  <a:pt x="4212" y="7323258"/>
                  <a:pt x="0" y="7008690"/>
                </a:cubicBezTo>
                <a:cubicBezTo>
                  <a:pt x="-4212" y="6694122"/>
                  <a:pt x="43160" y="6480683"/>
                  <a:pt x="0" y="6046713"/>
                </a:cubicBezTo>
                <a:cubicBezTo>
                  <a:pt x="-43160" y="5612743"/>
                  <a:pt x="-24354" y="5766528"/>
                  <a:pt x="0" y="5497012"/>
                </a:cubicBezTo>
                <a:cubicBezTo>
                  <a:pt x="24354" y="5227496"/>
                  <a:pt x="-17886" y="5225206"/>
                  <a:pt x="0" y="5084736"/>
                </a:cubicBezTo>
                <a:cubicBezTo>
                  <a:pt x="17886" y="4944266"/>
                  <a:pt x="-14308" y="4689241"/>
                  <a:pt x="0" y="4535035"/>
                </a:cubicBezTo>
                <a:cubicBezTo>
                  <a:pt x="14308" y="4380829"/>
                  <a:pt x="-5548" y="4347223"/>
                  <a:pt x="0" y="4260184"/>
                </a:cubicBezTo>
                <a:cubicBezTo>
                  <a:pt x="5548" y="4173145"/>
                  <a:pt x="6680" y="3725797"/>
                  <a:pt x="0" y="3298207"/>
                </a:cubicBezTo>
                <a:cubicBezTo>
                  <a:pt x="-6680" y="2870617"/>
                  <a:pt x="-14871" y="2921020"/>
                  <a:pt x="0" y="2748506"/>
                </a:cubicBezTo>
                <a:cubicBezTo>
                  <a:pt x="14871" y="2575992"/>
                  <a:pt x="-9304" y="2521142"/>
                  <a:pt x="0" y="2336230"/>
                </a:cubicBezTo>
                <a:cubicBezTo>
                  <a:pt x="9304" y="2151318"/>
                  <a:pt x="-5825" y="2124383"/>
                  <a:pt x="0" y="2061379"/>
                </a:cubicBezTo>
                <a:cubicBezTo>
                  <a:pt x="5825" y="1998375"/>
                  <a:pt x="-27687" y="1546829"/>
                  <a:pt x="0" y="1374253"/>
                </a:cubicBezTo>
                <a:cubicBezTo>
                  <a:pt x="27687" y="1201677"/>
                  <a:pt x="-63961" y="44335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4DDB8"/>
              </a:gs>
              <a:gs pos="69000">
                <a:srgbClr val="E3880E">
                  <a:alpha val="54000"/>
                </a:srgbClr>
              </a:gs>
              <a:gs pos="90000">
                <a:srgbClr val="E3880E">
                  <a:alpha val="60000"/>
                </a:srgbClr>
              </a:gs>
              <a:gs pos="100000">
                <a:srgbClr val="F4DCB7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sd="23526512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4800" b="0" i="0" u="none" strike="noStrike" cap="none" spc="0" normalizeH="0" baseline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2" name="Picture 11" descr="A black and red logo&#10;&#10;Description automatically generated">
            <a:extLst>
              <a:ext uri="{FF2B5EF4-FFF2-40B4-BE49-F238E27FC236}">
                <a16:creationId xmlns:a16="http://schemas.microsoft.com/office/drawing/2014/main" id="{AA0EC595-E08F-7578-85E5-9BDC6D08C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"/>
          </a:blip>
          <a:srcRect l="10220" t="20883" r="63759" b="22799"/>
          <a:stretch/>
        </p:blipFill>
        <p:spPr>
          <a:xfrm>
            <a:off x="0" y="0"/>
            <a:ext cx="18628241" cy="13716000"/>
          </a:xfrm>
          <a:prstGeom prst="rect">
            <a:avLst/>
          </a:prstGeom>
        </p:spPr>
      </p:pic>
      <p:sp>
        <p:nvSpPr>
          <p:cNvPr id="172" name="Rectangle 11"/>
          <p:cNvSpPr/>
          <p:nvPr/>
        </p:nvSpPr>
        <p:spPr>
          <a:xfrm>
            <a:off x="12192000" y="10274465"/>
            <a:ext cx="11582397" cy="1484534"/>
          </a:xfrm>
          <a:prstGeom prst="rect">
            <a:avLst/>
          </a:prstGeom>
          <a:solidFill>
            <a:srgbClr val="F7E8CD"/>
          </a:solidFill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Rectangle 10"/>
          <p:cNvSpPr/>
          <p:nvPr/>
        </p:nvSpPr>
        <p:spPr>
          <a:xfrm>
            <a:off x="12191999" y="9412884"/>
            <a:ext cx="11582400" cy="693524"/>
          </a:xfrm>
          <a:prstGeom prst="rect">
            <a:avLst/>
          </a:prstGeom>
          <a:solidFill>
            <a:srgbClr val="F7E8CD"/>
          </a:solidFill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Rectangle 9"/>
          <p:cNvSpPr/>
          <p:nvPr/>
        </p:nvSpPr>
        <p:spPr>
          <a:xfrm>
            <a:off x="12192000" y="8204772"/>
            <a:ext cx="11582400" cy="1016221"/>
          </a:xfrm>
          <a:prstGeom prst="rect">
            <a:avLst/>
          </a:prstGeom>
          <a:solidFill>
            <a:srgbClr val="F7E8CD"/>
          </a:solidFill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Rectangle 8"/>
          <p:cNvSpPr/>
          <p:nvPr/>
        </p:nvSpPr>
        <p:spPr>
          <a:xfrm>
            <a:off x="12192000" y="3361037"/>
            <a:ext cx="11582400" cy="4399007"/>
          </a:xfrm>
          <a:prstGeom prst="rect">
            <a:avLst/>
          </a:prstGeom>
          <a:solidFill>
            <a:srgbClr val="F7E8CD"/>
          </a:solidFill>
          <a:ln w="12700">
            <a:solidFill>
              <a:srgbClr val="AA431C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C36806"/>
              </a:solidFill>
            </a:endParaRPr>
          </a:p>
        </p:txBody>
      </p:sp>
      <p:sp>
        <p:nvSpPr>
          <p:cNvPr id="163" name="ZoneTexte 1"/>
          <p:cNvSpPr txBox="1"/>
          <p:nvPr/>
        </p:nvSpPr>
        <p:spPr>
          <a:xfrm>
            <a:off x="12585031" y="4873305"/>
            <a:ext cx="10972801" cy="1330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72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n-AU" dirty="0">
                <a:solidFill>
                  <a:srgbClr val="AA43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Title of Presentation</a:t>
            </a:r>
          </a:p>
        </p:txBody>
      </p:sp>
      <p:sp>
        <p:nvSpPr>
          <p:cNvPr id="164" name="ZoneTexte 2"/>
          <p:cNvSpPr txBox="1"/>
          <p:nvPr/>
        </p:nvSpPr>
        <p:spPr>
          <a:xfrm>
            <a:off x="20357648" y="864805"/>
            <a:ext cx="3416750" cy="784830"/>
          </a:xfrm>
          <a:prstGeom prst="rect">
            <a:avLst/>
          </a:prstGeom>
          <a:ln w="6350">
            <a:solidFill>
              <a:srgbClr val="000000"/>
            </a:solidFill>
            <a:prstDash val="dashDot"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4000" b="1"/>
            </a:lvl1pPr>
          </a:lstStyle>
          <a:p>
            <a:pPr algn="ctr"/>
            <a:r>
              <a: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ID</a:t>
            </a:r>
            <a:r>
              <a:rPr lang="en-AU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Number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5" name="ZoneTexte 3"/>
          <p:cNvSpPr txBox="1"/>
          <p:nvPr/>
        </p:nvSpPr>
        <p:spPr>
          <a:xfrm>
            <a:off x="12585031" y="8336906"/>
            <a:ext cx="11189369" cy="853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4400" b="1"/>
            </a:lvl1pPr>
          </a:lstStyle>
          <a:p>
            <a:r>
              <a:rPr lang="en-AU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Author (primary)</a:t>
            </a:r>
            <a:endParaRPr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6" name="ZoneTexte 4"/>
          <p:cNvSpPr txBox="1"/>
          <p:nvPr/>
        </p:nvSpPr>
        <p:spPr>
          <a:xfrm>
            <a:off x="12585031" y="9435205"/>
            <a:ext cx="10972801" cy="648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3200"/>
            </a:lvl1pPr>
          </a:lstStyle>
          <a:p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Affiliated university, company, etc.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7" name="ZoneTexte 5"/>
          <p:cNvSpPr txBox="1"/>
          <p:nvPr/>
        </p:nvSpPr>
        <p:spPr>
          <a:xfrm>
            <a:off x="12585031" y="10287149"/>
            <a:ext cx="10972801" cy="648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3200"/>
            </a:lvl1pPr>
          </a:lstStyle>
          <a:p>
            <a:r>
              <a: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CO-AUTHORS</a:t>
            </a:r>
          </a:p>
        </p:txBody>
      </p:sp>
      <p:sp>
        <p:nvSpPr>
          <p:cNvPr id="168" name="ZoneTexte 7"/>
          <p:cNvSpPr txBox="1"/>
          <p:nvPr/>
        </p:nvSpPr>
        <p:spPr>
          <a:xfrm>
            <a:off x="19938997" y="12380340"/>
            <a:ext cx="3835400" cy="6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3200" i="1"/>
            </a:lvl1pPr>
          </a:lstStyle>
          <a:p>
            <a:pPr algn="ctr"/>
            <a:r>
              <a:rPr lang="en-AU"/>
              <a:t>Date of presentation</a:t>
            </a:r>
            <a:endParaRPr/>
          </a:p>
        </p:txBody>
      </p:sp>
      <p:sp>
        <p:nvSpPr>
          <p:cNvPr id="173" name="Rectangle 12"/>
          <p:cNvSpPr/>
          <p:nvPr/>
        </p:nvSpPr>
        <p:spPr>
          <a:xfrm>
            <a:off x="19938998" y="12310280"/>
            <a:ext cx="3835402" cy="693524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8CAB36CD-F3F7-CD06-17CC-EF2030DE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7" r="2832" b="27813"/>
          <a:stretch/>
        </p:blipFill>
        <p:spPr>
          <a:xfrm>
            <a:off x="4516300" y="4261121"/>
            <a:ext cx="7200430" cy="28566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50253F-650F-8F24-B7FA-868B06049180}"/>
              </a:ext>
            </a:extLst>
          </p:cNvPr>
          <p:cNvGrpSpPr/>
          <p:nvPr/>
        </p:nvGrpSpPr>
        <p:grpSpPr>
          <a:xfrm>
            <a:off x="1490382" y="7859859"/>
            <a:ext cx="9680189" cy="1234406"/>
            <a:chOff x="1760174" y="10590604"/>
            <a:chExt cx="9680189" cy="123440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D32F43-F324-EDAB-74F6-221C9F40F62F}"/>
                </a:ext>
              </a:extLst>
            </p:cNvPr>
            <p:cNvSpPr/>
            <p:nvPr/>
          </p:nvSpPr>
          <p:spPr>
            <a:xfrm>
              <a:off x="1760174" y="11018133"/>
              <a:ext cx="9680189" cy="806877"/>
            </a:xfrm>
            <a:prstGeom prst="roundRect">
              <a:avLst/>
            </a:prstGeom>
            <a:solidFill>
              <a:srgbClr val="F4DDB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4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01BD1F-8A9D-EB28-70A7-8122CAF6D31E}"/>
                </a:ext>
              </a:extLst>
            </p:cNvPr>
            <p:cNvSpPr txBox="1"/>
            <p:nvPr/>
          </p:nvSpPr>
          <p:spPr>
            <a:xfrm>
              <a:off x="2001837" y="10590604"/>
              <a:ext cx="9062111" cy="1178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Helvetica Neue"/>
                </a:rPr>
                <a:t>SOLVING THE SUSTAINABLE BEAUTY EQUATION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47C2FE-C1CF-55EE-70D8-49E3350D2AB1}"/>
              </a:ext>
            </a:extLst>
          </p:cNvPr>
          <p:cNvCxnSpPr>
            <a:cxnSpLocks/>
          </p:cNvCxnSpPr>
          <p:nvPr/>
        </p:nvCxnSpPr>
        <p:spPr>
          <a:xfrm>
            <a:off x="4852551" y="8028166"/>
            <a:ext cx="2955852" cy="0"/>
          </a:xfrm>
          <a:prstGeom prst="line">
            <a:avLst/>
          </a:prstGeom>
          <a:noFill/>
          <a:ln w="57150" cap="flat">
            <a:solidFill>
              <a:srgbClr val="AA431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A black and red logo&#10;&#10;Description automatically generated">
            <a:extLst>
              <a:ext uri="{FF2B5EF4-FFF2-40B4-BE49-F238E27FC236}">
                <a16:creationId xmlns:a16="http://schemas.microsoft.com/office/drawing/2014/main" id="{FE27DD87-497D-A735-3E7C-335FF794A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59"/>
          <a:stretch/>
        </p:blipFill>
        <p:spPr>
          <a:xfrm>
            <a:off x="446104" y="4047073"/>
            <a:ext cx="4406447" cy="4136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F364C-9667-3D39-8AB8-C15FAC0641C5}"/>
              </a:ext>
            </a:extLst>
          </p:cNvPr>
          <p:cNvSpPr txBox="1"/>
          <p:nvPr/>
        </p:nvSpPr>
        <p:spPr>
          <a:xfrm>
            <a:off x="4634701" y="6783956"/>
            <a:ext cx="653587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Aharoni" panose="02010803020104030203" pitchFamily="2" charset="-79"/>
                <a:cs typeface="Aharoni" panose="02010803020104030203" pitchFamily="2" charset="-79"/>
              </a:rPr>
              <a:t>PERTH, AUSTRALIA </a:t>
            </a:r>
            <a:r>
              <a:rPr lang="en-AU" sz="6000" dirty="0">
                <a:latin typeface="Aharoni" panose="02010803020104030203" pitchFamily="2" charset="-79"/>
                <a:cs typeface="Aharoni" panose="02010803020104030203" pitchFamily="2" charset="-79"/>
              </a:rPr>
              <a:t>2026</a:t>
            </a:r>
            <a:endParaRPr lang="en-AU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3" descr="Image 3"/>
          <p:cNvPicPr>
            <a:picLocks noChangeAspect="1"/>
          </p:cNvPicPr>
          <p:nvPr/>
        </p:nvPicPr>
        <p:blipFill>
          <a:blip r:embed="rId3">
            <a:alphaModFix amt="20000"/>
          </a:blip>
          <a:srcRect t="94" b="94"/>
          <a:stretch>
            <a:fillRect/>
          </a:stretch>
        </p:blipFill>
        <p:spPr>
          <a:xfrm>
            <a:off x="854765" y="-1172095"/>
            <a:ext cx="21267751" cy="1414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ZoneTexte 1"/>
          <p:cNvSpPr txBox="1"/>
          <p:nvPr/>
        </p:nvSpPr>
        <p:spPr>
          <a:xfrm>
            <a:off x="1889202" y="711735"/>
            <a:ext cx="19462038" cy="11130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CONGRESS GUIDELINES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2000" b="1">
                <a:solidFill>
                  <a:srgbClr val="FF0000"/>
                </a:solidFill>
              </a:defRPr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WARNING: Please be aware that the chair has been asked to immediately stop the presentation if the following congress guidelines are not respected.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Novelty: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Please ensure that your work has be unpublished prior to </a:t>
            </a:r>
            <a:r>
              <a:rPr b="0" u="sng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September 18th, 2025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and the author must declare the study's novelty.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Animal testing prohibition: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Studies involving animal testing will be disqualified.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Commercial name prohibition: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Mentioning commercial names is prohibited.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2000" b="1"/>
            </a:pPr>
            <a:endParaRPr b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PRESENTATION GUIDELINES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Time limit: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Please, keep in mind that podium speakers have 15 minutes for their presentation, with 5 minutes additional for questions.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Language: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Presentations must be written and given in English.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Branding: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Company logos are permitted only on the last slide (acknowledgments).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Structure: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Please, respect the following structure for your presentation:</a:t>
            </a:r>
          </a:p>
          <a:p>
            <a:pPr marL="1008000" lvl="8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Context/Introduction/Challenges</a:t>
            </a:r>
          </a:p>
          <a:p>
            <a:pPr marL="1008000" lvl="8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Scientific Proposal/Material &amp; Methods/Results</a:t>
            </a:r>
          </a:p>
          <a:p>
            <a:pPr marL="1008000" lvl="8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Take Home Messages/Key Learnings/Conclusion.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sz="2000" b="1"/>
            </a:pPr>
            <a:endParaRPr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RECOMMENDATIONS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Format: </a:t>
            </a:r>
          </a:p>
          <a:p>
            <a:pPr marL="1008000" lvl="2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PowerPoint (.pptx) format is required.</a:t>
            </a:r>
          </a:p>
          <a:p>
            <a:pPr marL="1008000" lvl="2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Widescreen (16:9 / 1920x1080px) aspect ratio is recommended.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Font:</a:t>
            </a:r>
          </a:p>
          <a:p>
            <a:pPr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Roboto</a:t>
            </a: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font is required.</a:t>
            </a:r>
          </a:p>
          <a:p>
            <a:pPr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Minimum font size: 28 points. To check: look at your screen from 5 ft (1,5m) away, and then from 6 ft (2m). If you cannot read it, your audience will not either!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Color: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Use easily readable colors.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sz="2000" b="1"/>
            </a:pPr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Multimedia: </a:t>
            </a:r>
            <a:r>
              <a: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 images, visuals, and sound files must be free of copyright restrictions and in high definition (HD) quality.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D22E15-D6C2-0D8B-6080-C2C9DF1D9F08}"/>
              </a:ext>
            </a:extLst>
          </p:cNvPr>
          <p:cNvGrpSpPr/>
          <p:nvPr/>
        </p:nvGrpSpPr>
        <p:grpSpPr>
          <a:xfrm>
            <a:off x="-260468" y="12039952"/>
            <a:ext cx="24644469" cy="1692034"/>
            <a:chOff x="-260468" y="12039952"/>
            <a:chExt cx="24644469" cy="16920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C2B7F9-6AC1-7266-8B33-B8B597B353BF}"/>
                </a:ext>
              </a:extLst>
            </p:cNvPr>
            <p:cNvGrpSpPr/>
            <p:nvPr/>
          </p:nvGrpSpPr>
          <p:grpSpPr>
            <a:xfrm>
              <a:off x="-260468" y="12039952"/>
              <a:ext cx="24644469" cy="1692034"/>
              <a:chOff x="-260468" y="12039952"/>
              <a:chExt cx="24644469" cy="169203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DDC780-40D8-5EF6-3161-D5056D660202}"/>
                  </a:ext>
                </a:extLst>
              </p:cNvPr>
              <p:cNvSpPr/>
              <p:nvPr/>
            </p:nvSpPr>
            <p:spPr>
              <a:xfrm>
                <a:off x="0" y="12381064"/>
                <a:ext cx="24384001" cy="1344471"/>
              </a:xfrm>
              <a:prstGeom prst="rect">
                <a:avLst/>
              </a:prstGeom>
              <a:gradFill flip="none" rotWithShape="1">
                <a:gsLst>
                  <a:gs pos="20000">
                    <a:srgbClr val="F4DDB8"/>
                  </a:gs>
                  <a:gs pos="69000">
                    <a:srgbClr val="E3880E">
                      <a:alpha val="70000"/>
                    </a:srgbClr>
                  </a:gs>
                  <a:gs pos="79000">
                    <a:srgbClr val="E3880E">
                      <a:alpha val="70000"/>
                    </a:srgbClr>
                  </a:gs>
                  <a:gs pos="90000">
                    <a:srgbClr val="E3880E">
                      <a:alpha val="70000"/>
                    </a:srgbClr>
                  </a:gs>
                </a:gsLst>
                <a:lin ang="10800000" scaled="1"/>
                <a:tileRect/>
              </a:gra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4800" b="0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39936F-5DEF-24DE-BDEA-E97619546336}"/>
                  </a:ext>
                </a:extLst>
              </p:cNvPr>
              <p:cNvGrpSpPr/>
              <p:nvPr/>
            </p:nvGrpSpPr>
            <p:grpSpPr>
              <a:xfrm>
                <a:off x="5415365" y="12264139"/>
                <a:ext cx="5161537" cy="1467847"/>
                <a:chOff x="4249505" y="12264139"/>
                <a:chExt cx="5161537" cy="1467847"/>
              </a:xfrm>
            </p:grpSpPr>
            <p:pic>
              <p:nvPicPr>
                <p:cNvPr id="9" name="Picture 8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F0C2C78E-37D0-C8CB-F543-28506F72C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6686" b="30319"/>
                <a:stretch/>
              </p:blipFill>
              <p:spPr>
                <a:xfrm>
                  <a:off x="4249505" y="12264139"/>
                  <a:ext cx="3498309" cy="1344471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392DA52F-915C-DB7F-EF28-A05507011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9377" t="66873" r="16292" b="11391"/>
                <a:stretch/>
              </p:blipFill>
              <p:spPr>
                <a:xfrm>
                  <a:off x="7464718" y="12539427"/>
                  <a:ext cx="1946324" cy="591479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EF5A30C1-0753-A1B7-D159-6105313810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3528" t="68416" r="3082" b="7920"/>
                <a:stretch/>
              </p:blipFill>
              <p:spPr>
                <a:xfrm>
                  <a:off x="7464718" y="12945900"/>
                  <a:ext cx="1307365" cy="78608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 descr="A circular design with a kangaroo in it&#10;&#10;Description automatically generated">
                <a:extLst>
                  <a:ext uri="{FF2B5EF4-FFF2-40B4-BE49-F238E27FC236}">
                    <a16:creationId xmlns:a16="http://schemas.microsoft.com/office/drawing/2014/main" id="{58E7CA62-D54B-F356-2D05-080C76329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1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2" t="17673" r="34550" b="75852"/>
              <a:stretch/>
            </p:blipFill>
            <p:spPr>
              <a:xfrm>
                <a:off x="12142090" y="12368068"/>
                <a:ext cx="12241908" cy="135746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BC51F-0F92-047C-C584-D68752030AC4}"/>
                  </a:ext>
                </a:extLst>
              </p:cNvPr>
              <p:cNvSpPr txBox="1"/>
              <p:nvPr/>
            </p:nvSpPr>
            <p:spPr>
              <a:xfrm>
                <a:off x="-260468" y="12039952"/>
                <a:ext cx="5285578" cy="1566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marL="0" marR="0" indent="0" algn="r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  <a:sym typeface="Helvetica Neue"/>
                  </a:rPr>
                  <a:t>SOLVING THE SUSTAINABLE BEAUTY EQUATION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558B5C-DAD3-77FD-C1BA-B84ABB0F6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080" y="12617247"/>
                <a:ext cx="0" cy="840436"/>
              </a:xfrm>
              <a:prstGeom prst="line">
                <a:avLst/>
              </a:prstGeom>
              <a:noFill/>
              <a:ln w="25400" cap="flat">
                <a:solidFill>
                  <a:schemeClr val="tx1">
                    <a:alpha val="39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" name="ZoneTexte 1">
              <a:extLst>
                <a:ext uri="{FF2B5EF4-FFF2-40B4-BE49-F238E27FC236}">
                  <a16:creationId xmlns:a16="http://schemas.microsoft.com/office/drawing/2014/main" id="{562CD120-6C4D-5C72-365A-5457F9147D21}"/>
                </a:ext>
              </a:extLst>
            </p:cNvPr>
            <p:cNvSpPr txBox="1"/>
            <p:nvPr/>
          </p:nvSpPr>
          <p:spPr>
            <a:xfrm>
              <a:off x="18263044" y="12909963"/>
              <a:ext cx="5351419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defRPr sz="2000" b="1"/>
              </a:pPr>
              <a:r>
                <a:rPr lang="en-AU" b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|   ifscc.2026.com   |</a:t>
              </a:r>
              <a:endPara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pic>
          <p:nvPicPr>
            <p:cNvPr id="2" name="Picture 1" descr="A logo with blue circles and a black background&#10;&#10;Description automatically generated">
              <a:extLst>
                <a:ext uri="{FF2B5EF4-FFF2-40B4-BE49-F238E27FC236}">
                  <a16:creationId xmlns:a16="http://schemas.microsoft.com/office/drawing/2014/main" id="{E32BECBC-78C8-7B2D-447E-40B4558C1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98" b="28460"/>
            <a:stretch/>
          </p:blipFill>
          <p:spPr>
            <a:xfrm>
              <a:off x="22047513" y="12912503"/>
              <a:ext cx="1335882" cy="410368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92BB863-0279-9DDC-311B-CBF84139B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9923"/>
            <a:stretch/>
          </p:blipFill>
          <p:spPr bwMode="auto">
            <a:xfrm>
              <a:off x="18648033" y="12917583"/>
              <a:ext cx="1223735" cy="42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747963-E483-E875-5559-C92F2A74FB80}"/>
              </a:ext>
            </a:extLst>
          </p:cNvPr>
          <p:cNvSpPr txBox="1"/>
          <p:nvPr/>
        </p:nvSpPr>
        <p:spPr>
          <a:xfrm>
            <a:off x="14401800" y="816470"/>
            <a:ext cx="9078241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r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Helvetica Neue"/>
              </a:rPr>
              <a:t>SOLVING THE SUSTAINABLE BEAUTY EQUATION</a:t>
            </a:r>
          </a:p>
        </p:txBody>
      </p:sp>
      <p:pic>
        <p:nvPicPr>
          <p:cNvPr id="11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F924A5FB-06C6-F33B-200A-42A4C09CA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60" r="65386"/>
          <a:stretch/>
        </p:blipFill>
        <p:spPr>
          <a:xfrm>
            <a:off x="-20638" y="262630"/>
            <a:ext cx="2431327" cy="21668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E89399-9B12-00DE-8F20-BBE8469F9C06}"/>
              </a:ext>
            </a:extLst>
          </p:cNvPr>
          <p:cNvCxnSpPr>
            <a:cxnSpLocks/>
          </p:cNvCxnSpPr>
          <p:nvPr/>
        </p:nvCxnSpPr>
        <p:spPr>
          <a:xfrm>
            <a:off x="6420011" y="2017601"/>
            <a:ext cx="16965769" cy="0"/>
          </a:xfrm>
          <a:prstGeom prst="line">
            <a:avLst/>
          </a:prstGeom>
          <a:noFill/>
          <a:ln w="41275" cap="flat" cmpd="sng">
            <a:solidFill>
              <a:srgbClr val="C36806">
                <a:alpha val="69000"/>
              </a:srgb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5984F5AF-051E-0118-4C5E-A86CCF7FF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27" r="-38255" b="28562"/>
          <a:stretch/>
        </p:blipFill>
        <p:spPr>
          <a:xfrm>
            <a:off x="2481663" y="290339"/>
            <a:ext cx="6274410" cy="151389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6B4D9E7-AC25-907F-E684-4A3E7948D1DB}"/>
              </a:ext>
            </a:extLst>
          </p:cNvPr>
          <p:cNvGrpSpPr/>
          <p:nvPr/>
        </p:nvGrpSpPr>
        <p:grpSpPr>
          <a:xfrm>
            <a:off x="0" y="12368068"/>
            <a:ext cx="24384001" cy="1357467"/>
            <a:chOff x="0" y="12368068"/>
            <a:chExt cx="24384001" cy="13574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86574E-261C-FF57-10CB-945ED512A9CF}"/>
                </a:ext>
              </a:extLst>
            </p:cNvPr>
            <p:cNvGrpSpPr/>
            <p:nvPr/>
          </p:nvGrpSpPr>
          <p:grpSpPr>
            <a:xfrm>
              <a:off x="0" y="12368068"/>
              <a:ext cx="24384001" cy="1357467"/>
              <a:chOff x="0" y="12368068"/>
              <a:chExt cx="24384001" cy="135746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FD4BDEA-C353-580A-0562-F4002C787D34}"/>
                  </a:ext>
                </a:extLst>
              </p:cNvPr>
              <p:cNvSpPr/>
              <p:nvPr/>
            </p:nvSpPr>
            <p:spPr>
              <a:xfrm>
                <a:off x="0" y="12381064"/>
                <a:ext cx="24384001" cy="1344471"/>
              </a:xfrm>
              <a:prstGeom prst="rect">
                <a:avLst/>
              </a:prstGeom>
              <a:gradFill flip="none" rotWithShape="1">
                <a:gsLst>
                  <a:gs pos="20000">
                    <a:srgbClr val="F4DDB8"/>
                  </a:gs>
                  <a:gs pos="69000">
                    <a:srgbClr val="E3880E">
                      <a:alpha val="70000"/>
                    </a:srgbClr>
                  </a:gs>
                  <a:gs pos="79000">
                    <a:srgbClr val="E3880E">
                      <a:alpha val="70000"/>
                    </a:srgbClr>
                  </a:gs>
                  <a:gs pos="90000">
                    <a:srgbClr val="E3880E">
                      <a:alpha val="70000"/>
                    </a:srgbClr>
                  </a:gs>
                </a:gsLst>
                <a:lin ang="10800000" scaled="1"/>
                <a:tileRect/>
              </a:gra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4800" b="0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25" name="Picture 24" descr="A circular design with a kangaroo in it&#10;&#10;Description automatically generated">
                <a:extLst>
                  <a:ext uri="{FF2B5EF4-FFF2-40B4-BE49-F238E27FC236}">
                    <a16:creationId xmlns:a16="http://schemas.microsoft.com/office/drawing/2014/main" id="{29894788-0E05-FB35-4E0B-DAB4852002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1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2" t="17673" r="34550" b="75852"/>
              <a:stretch/>
            </p:blipFill>
            <p:spPr>
              <a:xfrm>
                <a:off x="12142090" y="12368068"/>
                <a:ext cx="12241908" cy="1357467"/>
              </a:xfrm>
              <a:prstGeom prst="rect">
                <a:avLst/>
              </a:prstGeom>
            </p:spPr>
          </p:pic>
        </p:grpSp>
        <p:sp>
          <p:nvSpPr>
            <p:cNvPr id="31" name="ZoneTexte 1">
              <a:extLst>
                <a:ext uri="{FF2B5EF4-FFF2-40B4-BE49-F238E27FC236}">
                  <a16:creationId xmlns:a16="http://schemas.microsoft.com/office/drawing/2014/main" id="{AC9F9590-3437-699E-F971-57D5DC5CBD30}"/>
                </a:ext>
              </a:extLst>
            </p:cNvPr>
            <p:cNvSpPr txBox="1"/>
            <p:nvPr/>
          </p:nvSpPr>
          <p:spPr>
            <a:xfrm>
              <a:off x="18263044" y="12909963"/>
              <a:ext cx="5351419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defRPr sz="2000" b="1"/>
              </a:pPr>
              <a:r>
                <a:rPr lang="en-AU" b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|   ifscc.2026.com   |</a:t>
              </a:r>
              <a:endPara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pic>
          <p:nvPicPr>
            <p:cNvPr id="32" name="Picture 31" descr="A logo with blue circles and a black background&#10;&#10;Description automatically generated">
              <a:extLst>
                <a:ext uri="{FF2B5EF4-FFF2-40B4-BE49-F238E27FC236}">
                  <a16:creationId xmlns:a16="http://schemas.microsoft.com/office/drawing/2014/main" id="{BEA174C5-4D56-97CB-1BE0-3029029FF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98" b="28460"/>
            <a:stretch/>
          </p:blipFill>
          <p:spPr>
            <a:xfrm>
              <a:off x="22047513" y="12912503"/>
              <a:ext cx="1335882" cy="410368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BF7F51C7-19A9-FA86-797B-16FADE6AE5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9923"/>
            <a:stretch/>
          </p:blipFill>
          <p:spPr bwMode="auto">
            <a:xfrm>
              <a:off x="18648033" y="12917583"/>
              <a:ext cx="1223735" cy="42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2E0111B-F901-16BD-15CB-0BC94F6F7C89}"/>
              </a:ext>
            </a:extLst>
          </p:cNvPr>
          <p:cNvSpPr txBox="1"/>
          <p:nvPr/>
        </p:nvSpPr>
        <p:spPr>
          <a:xfrm>
            <a:off x="2370933" y="1626276"/>
            <a:ext cx="3777521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haroni" panose="02010803020104030203" pitchFamily="2" charset="-79"/>
                <a:cs typeface="Aharoni" panose="02010803020104030203" pitchFamily="2" charset="-79"/>
              </a:rPr>
              <a:t>PERTH, AUSTRALIA </a:t>
            </a:r>
            <a:r>
              <a:rPr lang="en-AU" sz="3600" dirty="0">
                <a:latin typeface="Aharoni" panose="02010803020104030203" pitchFamily="2" charset="-79"/>
                <a:cs typeface="Aharoni" panose="02010803020104030203" pitchFamily="2" charset="-79"/>
              </a:rPr>
              <a:t>2026</a:t>
            </a:r>
            <a:endParaRPr lang="en-A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ZoneTexte 1"/>
          <p:cNvSpPr txBox="1"/>
          <p:nvPr/>
        </p:nvSpPr>
        <p:spPr>
          <a:xfrm>
            <a:off x="10976906" y="6006626"/>
            <a:ext cx="4263393" cy="112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6000" b="1"/>
            </a:lvl1pPr>
          </a:lstStyle>
          <a:p>
            <a:r>
              <a:rPr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LOGO</a:t>
            </a:r>
          </a:p>
        </p:txBody>
      </p:sp>
      <p:sp>
        <p:nvSpPr>
          <p:cNvPr id="183" name="Rectangle 2"/>
          <p:cNvSpPr/>
          <p:nvPr/>
        </p:nvSpPr>
        <p:spPr>
          <a:xfrm>
            <a:off x="4112853" y="3424978"/>
            <a:ext cx="15632437" cy="6289247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21E774-E77D-1EEA-250D-463BA44B8961}"/>
              </a:ext>
            </a:extLst>
          </p:cNvPr>
          <p:cNvGrpSpPr/>
          <p:nvPr/>
        </p:nvGrpSpPr>
        <p:grpSpPr>
          <a:xfrm>
            <a:off x="-260468" y="12039952"/>
            <a:ext cx="24644469" cy="1692034"/>
            <a:chOff x="-260468" y="12039952"/>
            <a:chExt cx="24644469" cy="16920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E53513D-32FB-CAED-DEF2-D83B98C84DDC}"/>
                </a:ext>
              </a:extLst>
            </p:cNvPr>
            <p:cNvGrpSpPr/>
            <p:nvPr/>
          </p:nvGrpSpPr>
          <p:grpSpPr>
            <a:xfrm>
              <a:off x="-260468" y="12039952"/>
              <a:ext cx="24644469" cy="1692034"/>
              <a:chOff x="-260468" y="12039952"/>
              <a:chExt cx="24644469" cy="169203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FBB0F6-22A2-6F9E-92AC-FD0E3D28D207}"/>
                  </a:ext>
                </a:extLst>
              </p:cNvPr>
              <p:cNvSpPr/>
              <p:nvPr/>
            </p:nvSpPr>
            <p:spPr>
              <a:xfrm>
                <a:off x="0" y="12381064"/>
                <a:ext cx="24384001" cy="1344471"/>
              </a:xfrm>
              <a:prstGeom prst="rect">
                <a:avLst/>
              </a:prstGeom>
              <a:gradFill flip="none" rotWithShape="1">
                <a:gsLst>
                  <a:gs pos="20000">
                    <a:srgbClr val="F4DDB8"/>
                  </a:gs>
                  <a:gs pos="69000">
                    <a:srgbClr val="E3880E">
                      <a:alpha val="70000"/>
                    </a:srgbClr>
                  </a:gs>
                  <a:gs pos="79000">
                    <a:srgbClr val="E3880E">
                      <a:alpha val="70000"/>
                    </a:srgbClr>
                  </a:gs>
                  <a:gs pos="90000">
                    <a:srgbClr val="E3880E">
                      <a:alpha val="70000"/>
                    </a:srgbClr>
                  </a:gs>
                </a:gsLst>
                <a:lin ang="10800000" scaled="1"/>
                <a:tileRect/>
              </a:gra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AU" sz="4800" b="0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95B12F2-D770-CF7C-CE43-907ED372FE8A}"/>
                  </a:ext>
                </a:extLst>
              </p:cNvPr>
              <p:cNvGrpSpPr/>
              <p:nvPr/>
            </p:nvGrpSpPr>
            <p:grpSpPr>
              <a:xfrm>
                <a:off x="5415365" y="12264139"/>
                <a:ext cx="5161537" cy="1467847"/>
                <a:chOff x="4249505" y="12264139"/>
                <a:chExt cx="5161537" cy="1467847"/>
              </a:xfrm>
            </p:grpSpPr>
            <p:pic>
              <p:nvPicPr>
                <p:cNvPr id="9" name="Picture 8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3D69E9F2-603C-5525-9FAB-62216F6E71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6686" b="30319"/>
                <a:stretch/>
              </p:blipFill>
              <p:spPr>
                <a:xfrm>
                  <a:off x="4249505" y="12264139"/>
                  <a:ext cx="3498309" cy="1344471"/>
                </a:xfrm>
                <a:prstGeom prst="rect">
                  <a:avLst/>
                </a:prstGeom>
              </p:spPr>
            </p:pic>
            <p:pic>
              <p:nvPicPr>
                <p:cNvPr id="12" name="Picture 11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D8AB75FE-98E7-EC6B-B6CD-CCADA3E939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9377" t="66873" r="16292" b="11391"/>
                <a:stretch/>
              </p:blipFill>
              <p:spPr>
                <a:xfrm>
                  <a:off x="7464718" y="12539427"/>
                  <a:ext cx="1946324" cy="591479"/>
                </a:xfrm>
                <a:prstGeom prst="rect">
                  <a:avLst/>
                </a:prstGeom>
              </p:spPr>
            </p:pic>
            <p:pic>
              <p:nvPicPr>
                <p:cNvPr id="13" name="Picture 12" descr="A black and red logo&#10;&#10;Description automatically generated">
                  <a:extLst>
                    <a:ext uri="{FF2B5EF4-FFF2-40B4-BE49-F238E27FC236}">
                      <a16:creationId xmlns:a16="http://schemas.microsoft.com/office/drawing/2014/main" id="{37D470EE-54D5-926E-8ED5-4C811E281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3528" t="68416" r="3082" b="7920"/>
                <a:stretch/>
              </p:blipFill>
              <p:spPr>
                <a:xfrm>
                  <a:off x="7464718" y="12945900"/>
                  <a:ext cx="1307365" cy="786086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A circular design with a kangaroo in it&#10;&#10;Description automatically generated">
                <a:extLst>
                  <a:ext uri="{FF2B5EF4-FFF2-40B4-BE49-F238E27FC236}">
                    <a16:creationId xmlns:a16="http://schemas.microsoft.com/office/drawing/2014/main" id="{6B583217-E747-35DF-8CDF-1D66202FA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1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2" t="17673" r="34550" b="75852"/>
              <a:stretch/>
            </p:blipFill>
            <p:spPr>
              <a:xfrm>
                <a:off x="12142090" y="12368068"/>
                <a:ext cx="12241908" cy="135746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B9FB06-1FE6-5111-7DBA-FD56771E1304}"/>
                  </a:ext>
                </a:extLst>
              </p:cNvPr>
              <p:cNvSpPr txBox="1"/>
              <p:nvPr/>
            </p:nvSpPr>
            <p:spPr>
              <a:xfrm>
                <a:off x="-260468" y="12039952"/>
                <a:ext cx="5285578" cy="1566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marL="0" marR="0" indent="0" algn="r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  <a:sym typeface="Helvetica Neue"/>
                  </a:rPr>
                  <a:t>SOLVING THE SUSTAINABLE BEAUTY EQUATION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22F0658-4CCA-0452-8139-2AE503AEB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2080" y="12617247"/>
                <a:ext cx="0" cy="840436"/>
              </a:xfrm>
              <a:prstGeom prst="line">
                <a:avLst/>
              </a:prstGeom>
              <a:noFill/>
              <a:ln w="25400" cap="flat">
                <a:solidFill>
                  <a:schemeClr val="tx1">
                    <a:alpha val="39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2" name="ZoneTexte 1">
              <a:extLst>
                <a:ext uri="{FF2B5EF4-FFF2-40B4-BE49-F238E27FC236}">
                  <a16:creationId xmlns:a16="http://schemas.microsoft.com/office/drawing/2014/main" id="{63DF55CD-6ECD-D7CE-1ECB-8EDBED6C692F}"/>
                </a:ext>
              </a:extLst>
            </p:cNvPr>
            <p:cNvSpPr txBox="1"/>
            <p:nvPr/>
          </p:nvSpPr>
          <p:spPr>
            <a:xfrm>
              <a:off x="18263044" y="12909963"/>
              <a:ext cx="5351419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200"/>
                </a:spcBef>
                <a:defRPr sz="2000" b="1"/>
              </a:pPr>
              <a:r>
                <a:rPr lang="en-AU" b="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|   ifscc.2026.com   |</a:t>
              </a:r>
              <a:endParaRPr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pic>
          <p:nvPicPr>
            <p:cNvPr id="23" name="Picture 22" descr="A logo with blue circles and a black background&#10;&#10;Description automatically generated">
              <a:extLst>
                <a:ext uri="{FF2B5EF4-FFF2-40B4-BE49-F238E27FC236}">
                  <a16:creationId xmlns:a16="http://schemas.microsoft.com/office/drawing/2014/main" id="{A816945F-5FBC-47D2-0200-6DADD78D4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98" b="28460"/>
            <a:stretch/>
          </p:blipFill>
          <p:spPr>
            <a:xfrm>
              <a:off x="22047513" y="12912503"/>
              <a:ext cx="1335882" cy="410368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D2D71E7-299F-CC41-BF6B-A6B8F1BD2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9923"/>
            <a:stretch/>
          </p:blipFill>
          <p:spPr bwMode="auto">
            <a:xfrm>
              <a:off x="18648033" y="12917583"/>
              <a:ext cx="1223735" cy="42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9" ma:contentTypeDescription="Crée un document." ma:contentTypeScope="" ma:versionID="7f239a78adaaa3338c9a34717943447a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666790997540524e2239511dc4e48cf7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E10E0159-1345-4AF0-B6C9-2204B36567A2}">
  <ds:schemaRefs>
    <ds:schemaRef ds:uri="bc2e13d1-6b21-4793-ba57-d3265695bcec"/>
    <ds:schemaRef ds:uri="e6d1e8dc-ae48-44c6-ba60-2b1f44f429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72E2A0-B16C-4CE8-A268-D235A2E96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DAB58-311F-4B4B-8516-DB8214A4CA3D}">
  <ds:schemaRefs>
    <ds:schemaRef ds:uri="bc2e13d1-6b21-4793-ba57-d3265695bcec"/>
    <ds:schemaRef ds:uri="e6d1e8dc-ae48-44c6-ba60-2b1f44f429f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341</Words>
  <Application>Microsoft Office PowerPoint</Application>
  <PresentationFormat>Custom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Courier New</vt:lpstr>
      <vt:lpstr>Helvetica Neue</vt:lpstr>
      <vt:lpstr>Helvetica Neue Medium</vt:lpstr>
      <vt:lpstr>Roboto Condensed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Meg McCarthy</cp:lastModifiedBy>
  <cp:revision>2</cp:revision>
  <dcterms:modified xsi:type="dcterms:W3CDTF">2026-02-13T00:29:12Z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